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notesMasterIdLst>
    <p:notesMasterId r:id="rId22"/>
  </p:notesMasterIdLst>
  <p:sldIdLst>
    <p:sldId id="256" r:id="rId4"/>
    <p:sldId id="298" r:id="rId5"/>
    <p:sldId id="299" r:id="rId6"/>
    <p:sldId id="303" r:id="rId7"/>
    <p:sldId id="300" r:id="rId8"/>
    <p:sldId id="305" r:id="rId9"/>
    <p:sldId id="308" r:id="rId10"/>
    <p:sldId id="301" r:id="rId11"/>
    <p:sldId id="307" r:id="rId12"/>
    <p:sldId id="329" r:id="rId13"/>
    <p:sldId id="330" r:id="rId14"/>
    <p:sldId id="331" r:id="rId15"/>
    <p:sldId id="332" r:id="rId16"/>
    <p:sldId id="302" r:id="rId17"/>
    <p:sldId id="309" r:id="rId18"/>
    <p:sldId id="325" r:id="rId19"/>
    <p:sldId id="339" r:id="rId20"/>
    <p:sldId id="297" r:id="rId21"/>
  </p:sldIdLst>
  <p:sldSz cx="12192000" cy="6858000"/>
  <p:notesSz cx="6858000" cy="9144000"/>
  <p:embeddedFontLst>
    <p:embeddedFont>
      <p:font typeface="字魂105号-简雅黑" panose="00000500000000000000" pitchFamily="2" charset="-122"/>
      <p:regular r:id="rId26"/>
    </p:embeddedFont>
    <p:embeddedFont>
      <p:font typeface="字魂143号-正酷超级黑" panose="00000500000000000000" pitchFamily="2" charset="-122"/>
      <p:regular r:id="rId27"/>
    </p:embeddedFont>
    <p:embeddedFont>
      <p:font typeface="楷体" panose="02010609060101010101" charset="-122"/>
      <p:regular r:id="rId28"/>
    </p:embeddedFont>
    <p:embeddedFont>
      <p:font typeface="等线" panose="02010600030101010101" charset="-122"/>
      <p:regular r:id="rId29"/>
    </p:embeddedFont>
    <p:embeddedFont>
      <p:font typeface="等线 Light" panose="02010600030101010101" charset="-122"/>
      <p:regular r:id="rId3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C867"/>
    <a:srgbClr val="75BE71"/>
    <a:srgbClr val="7CC576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639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235" y="854"/>
      </p:cViewPr>
      <p:guideLst>
        <p:guide orient="horz" pos="809"/>
        <p:guide pos="7357"/>
        <p:guide pos="705"/>
        <p:guide orient="horz" pos="39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0" Type="http://schemas.openxmlformats.org/officeDocument/2006/relationships/font" Target="fonts/font5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wdp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wdp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D7375B-645A-4B83-93EC-8A3A766EDB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BF8934-6CED-46F5-B7D3-6CA10363127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E8761-A14E-4E6E-B19C-D0ABAA7747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10F0F-E077-475B-A7EC-03CDC27F5B8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3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tags" Target="../tags/tag2.xml"/><Relationship Id="rId4" Type="http://schemas.openxmlformats.org/officeDocument/2006/relationships/image" Target="../media/image3.png"/><Relationship Id="rId3" Type="http://schemas.openxmlformats.org/officeDocument/2006/relationships/tags" Target="../tags/tag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microsoft.com/office/2007/relationships/hdphoto" Target="../media/image12.wdp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: 形状 27"/>
          <p:cNvSpPr/>
          <p:nvPr/>
        </p:nvSpPr>
        <p:spPr>
          <a:xfrm>
            <a:off x="1" y="1"/>
            <a:ext cx="2766647" cy="1491499"/>
          </a:xfrm>
          <a:custGeom>
            <a:avLst/>
            <a:gdLst>
              <a:gd name="connsiteX0" fmla="*/ 0 w 2766647"/>
              <a:gd name="connsiteY0" fmla="*/ 0 h 1491499"/>
              <a:gd name="connsiteX1" fmla="*/ 2766647 w 2766647"/>
              <a:gd name="connsiteY1" fmla="*/ 0 h 1491499"/>
              <a:gd name="connsiteX2" fmla="*/ 1275148 w 2766647"/>
              <a:gd name="connsiteY2" fmla="*/ 1491499 h 1491499"/>
              <a:gd name="connsiteX3" fmla="*/ 38374 w 2766647"/>
              <a:gd name="connsiteY3" fmla="*/ 833911 h 1491499"/>
              <a:gd name="connsiteX4" fmla="*/ 0 w 2766647"/>
              <a:gd name="connsiteY4" fmla="*/ 770747 h 1491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6647" h="1491499">
                <a:moveTo>
                  <a:pt x="0" y="0"/>
                </a:moveTo>
                <a:lnTo>
                  <a:pt x="2766647" y="0"/>
                </a:lnTo>
                <a:cubicBezTo>
                  <a:pt x="2766647" y="823732"/>
                  <a:pt x="2098880" y="1491499"/>
                  <a:pt x="1275148" y="1491499"/>
                </a:cubicBezTo>
                <a:cubicBezTo>
                  <a:pt x="760316" y="1491499"/>
                  <a:pt x="306407" y="1230653"/>
                  <a:pt x="38374" y="833911"/>
                </a:cubicBezTo>
                <a:lnTo>
                  <a:pt x="0" y="770747"/>
                </a:ln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3822208" y="0"/>
            <a:ext cx="8369792" cy="6858000"/>
          </a:xfrm>
          <a:custGeom>
            <a:avLst/>
            <a:gdLst>
              <a:gd name="connsiteX0" fmla="*/ 5454195 w 8369792"/>
              <a:gd name="connsiteY0" fmla="*/ 0 h 6858000"/>
              <a:gd name="connsiteX1" fmla="*/ 8369792 w 8369792"/>
              <a:gd name="connsiteY1" fmla="*/ 0 h 6858000"/>
              <a:gd name="connsiteX2" fmla="*/ 8369792 w 8369792"/>
              <a:gd name="connsiteY2" fmla="*/ 6858000 h 6858000"/>
              <a:gd name="connsiteX3" fmla="*/ 0 w 8369792"/>
              <a:gd name="connsiteY3" fmla="*/ 6858000 h 6858000"/>
              <a:gd name="connsiteX4" fmla="*/ 68279 w 8369792"/>
              <a:gd name="connsiteY4" fmla="*/ 6812757 h 6858000"/>
              <a:gd name="connsiteX5" fmla="*/ 886953 w 8369792"/>
              <a:gd name="connsiteY5" fmla="*/ 6202680 h 6858000"/>
              <a:gd name="connsiteX6" fmla="*/ 1999473 w 8369792"/>
              <a:gd name="connsiteY6" fmla="*/ 5989320 h 6858000"/>
              <a:gd name="connsiteX7" fmla="*/ 2045193 w 8369792"/>
              <a:gd name="connsiteY7" fmla="*/ 4953000 h 6858000"/>
              <a:gd name="connsiteX8" fmla="*/ 2913873 w 8369792"/>
              <a:gd name="connsiteY8" fmla="*/ 4160520 h 6858000"/>
              <a:gd name="connsiteX9" fmla="*/ 3660632 w 8369792"/>
              <a:gd name="connsiteY9" fmla="*/ 2026920 h 6858000"/>
              <a:gd name="connsiteX10" fmla="*/ 5321792 w 8369792"/>
              <a:gd name="connsiteY10" fmla="*/ 1234440 h 6858000"/>
              <a:gd name="connsiteX11" fmla="*/ 5352272 w 8369792"/>
              <a:gd name="connsiteY11" fmla="*/ 396240 h 6858000"/>
              <a:gd name="connsiteX12" fmla="*/ 5429424 w 8369792"/>
              <a:gd name="connsiteY12" fmla="*/ 7000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369792" h="6858000">
                <a:moveTo>
                  <a:pt x="5454195" y="0"/>
                </a:moveTo>
                <a:lnTo>
                  <a:pt x="8369792" y="0"/>
                </a:lnTo>
                <a:lnTo>
                  <a:pt x="8369792" y="6858000"/>
                </a:lnTo>
                <a:lnTo>
                  <a:pt x="0" y="6858000"/>
                </a:lnTo>
                <a:lnTo>
                  <a:pt x="68279" y="6812757"/>
                </a:lnTo>
                <a:cubicBezTo>
                  <a:pt x="335455" y="6617970"/>
                  <a:pt x="612633" y="6324600"/>
                  <a:pt x="886953" y="6202680"/>
                </a:cubicBezTo>
                <a:cubicBezTo>
                  <a:pt x="1252712" y="6040120"/>
                  <a:pt x="1806433" y="6197600"/>
                  <a:pt x="1999473" y="5989320"/>
                </a:cubicBezTo>
                <a:cubicBezTo>
                  <a:pt x="2192513" y="5781040"/>
                  <a:pt x="1892793" y="5257800"/>
                  <a:pt x="2045193" y="4953000"/>
                </a:cubicBezTo>
                <a:cubicBezTo>
                  <a:pt x="2197593" y="4648200"/>
                  <a:pt x="2644632" y="4648200"/>
                  <a:pt x="2913873" y="4160520"/>
                </a:cubicBezTo>
                <a:cubicBezTo>
                  <a:pt x="3183113" y="3672840"/>
                  <a:pt x="3259312" y="2514600"/>
                  <a:pt x="3660632" y="2026920"/>
                </a:cubicBezTo>
                <a:cubicBezTo>
                  <a:pt x="4061952" y="1539240"/>
                  <a:pt x="5039852" y="1506220"/>
                  <a:pt x="5321792" y="1234440"/>
                </a:cubicBezTo>
                <a:cubicBezTo>
                  <a:pt x="5603732" y="962660"/>
                  <a:pt x="5316712" y="637540"/>
                  <a:pt x="5352272" y="396240"/>
                </a:cubicBezTo>
                <a:cubicBezTo>
                  <a:pt x="5370052" y="275590"/>
                  <a:pt x="5397357" y="169228"/>
                  <a:pt x="5429424" y="70009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1" name="矩形: 圆角 10"/>
          <p:cNvSpPr/>
          <p:nvPr/>
        </p:nvSpPr>
        <p:spPr>
          <a:xfrm>
            <a:off x="640080" y="488632"/>
            <a:ext cx="10911840" cy="5880736"/>
          </a:xfrm>
          <a:prstGeom prst="roundRect">
            <a:avLst>
              <a:gd name="adj" fmla="val 7078"/>
            </a:avLst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0" name="任意多边形: 形状 19"/>
          <p:cNvSpPr/>
          <p:nvPr/>
        </p:nvSpPr>
        <p:spPr>
          <a:xfrm>
            <a:off x="4438818" y="488632"/>
            <a:ext cx="7113103" cy="5880736"/>
          </a:xfrm>
          <a:custGeom>
            <a:avLst/>
            <a:gdLst>
              <a:gd name="connsiteX0" fmla="*/ 4735707 w 7113103"/>
              <a:gd name="connsiteY0" fmla="*/ 0 h 5880736"/>
              <a:gd name="connsiteX1" fmla="*/ 6696865 w 7113103"/>
              <a:gd name="connsiteY1" fmla="*/ 0 h 5880736"/>
              <a:gd name="connsiteX2" fmla="*/ 7113103 w 7113103"/>
              <a:gd name="connsiteY2" fmla="*/ 416238 h 5880736"/>
              <a:gd name="connsiteX3" fmla="*/ 7113103 w 7113103"/>
              <a:gd name="connsiteY3" fmla="*/ 5464498 h 5880736"/>
              <a:gd name="connsiteX4" fmla="*/ 6696865 w 7113103"/>
              <a:gd name="connsiteY4" fmla="*/ 5880736 h 5880736"/>
              <a:gd name="connsiteX5" fmla="*/ 0 w 7113103"/>
              <a:gd name="connsiteY5" fmla="*/ 5880736 h 5880736"/>
              <a:gd name="connsiteX6" fmla="*/ 64269 w 7113103"/>
              <a:gd name="connsiteY6" fmla="*/ 5833416 h 5880736"/>
              <a:gd name="connsiteX7" fmla="*/ 270344 w 7113103"/>
              <a:gd name="connsiteY7" fmla="*/ 5714048 h 5880736"/>
              <a:gd name="connsiteX8" fmla="*/ 1382864 w 7113103"/>
              <a:gd name="connsiteY8" fmla="*/ 5500688 h 5880736"/>
              <a:gd name="connsiteX9" fmla="*/ 1428585 w 7113103"/>
              <a:gd name="connsiteY9" fmla="*/ 4464368 h 5880736"/>
              <a:gd name="connsiteX10" fmla="*/ 2297264 w 7113103"/>
              <a:gd name="connsiteY10" fmla="*/ 3671888 h 5880736"/>
              <a:gd name="connsiteX11" fmla="*/ 3044023 w 7113103"/>
              <a:gd name="connsiteY11" fmla="*/ 1538288 h 5880736"/>
              <a:gd name="connsiteX12" fmla="*/ 4705183 w 7113103"/>
              <a:gd name="connsiteY12" fmla="*/ 745808 h 5880736"/>
              <a:gd name="connsiteX13" fmla="*/ 4735708 w 7113103"/>
              <a:gd name="connsiteY13" fmla="*/ 1757 h 5880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13103" h="5880736">
                <a:moveTo>
                  <a:pt x="4735707" y="0"/>
                </a:moveTo>
                <a:lnTo>
                  <a:pt x="6696865" y="0"/>
                </a:lnTo>
                <a:cubicBezTo>
                  <a:pt x="6926747" y="0"/>
                  <a:pt x="7113103" y="186356"/>
                  <a:pt x="7113103" y="416238"/>
                </a:cubicBezTo>
                <a:lnTo>
                  <a:pt x="7113103" y="5464498"/>
                </a:lnTo>
                <a:cubicBezTo>
                  <a:pt x="7113103" y="5694380"/>
                  <a:pt x="6926747" y="5880736"/>
                  <a:pt x="6696865" y="5880736"/>
                </a:cubicBezTo>
                <a:lnTo>
                  <a:pt x="0" y="5880736"/>
                </a:lnTo>
                <a:lnTo>
                  <a:pt x="64269" y="5833416"/>
                </a:lnTo>
                <a:cubicBezTo>
                  <a:pt x="133006" y="5785724"/>
                  <a:pt x="201764" y="5744528"/>
                  <a:pt x="270344" y="5714048"/>
                </a:cubicBezTo>
                <a:cubicBezTo>
                  <a:pt x="636103" y="5551488"/>
                  <a:pt x="1189824" y="5708968"/>
                  <a:pt x="1382864" y="5500688"/>
                </a:cubicBezTo>
                <a:cubicBezTo>
                  <a:pt x="1575904" y="5292408"/>
                  <a:pt x="1276184" y="4769168"/>
                  <a:pt x="1428585" y="4464368"/>
                </a:cubicBezTo>
                <a:cubicBezTo>
                  <a:pt x="1580984" y="4159568"/>
                  <a:pt x="2028023" y="4159568"/>
                  <a:pt x="2297264" y="3671888"/>
                </a:cubicBezTo>
                <a:cubicBezTo>
                  <a:pt x="2566504" y="3184208"/>
                  <a:pt x="2642703" y="2025968"/>
                  <a:pt x="3044023" y="1538288"/>
                </a:cubicBezTo>
                <a:cubicBezTo>
                  <a:pt x="3445343" y="1050608"/>
                  <a:pt x="4423243" y="1017588"/>
                  <a:pt x="4705183" y="745808"/>
                </a:cubicBezTo>
                <a:cubicBezTo>
                  <a:pt x="4951880" y="508001"/>
                  <a:pt x="4762968" y="229355"/>
                  <a:pt x="4735708" y="1757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>
                  <a:alpha val="60000"/>
                </a:srgb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b="52889"/>
          <a:stretch>
            <a:fillRect/>
          </a:stretch>
        </p:blipFill>
        <p:spPr>
          <a:xfrm>
            <a:off x="9090470" y="0"/>
            <a:ext cx="3101529" cy="2672862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>
            <a:off x="0" y="3810000"/>
            <a:ext cx="1766703" cy="3047999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260059" y="4999893"/>
            <a:ext cx="2256692" cy="2256692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548640" y="1699260"/>
            <a:ext cx="8041640" cy="13220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8000" i="1" spc="6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在线医疗系统</a:t>
            </a:r>
            <a:endParaRPr lang="zh-CN" altLang="en-US" sz="8000" i="1" spc="6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063927" y="3404758"/>
            <a:ext cx="477363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项目介绍</a:t>
            </a:r>
            <a:endParaRPr lang="zh-CN" altLang="en-US" sz="60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369776" y="3299558"/>
            <a:ext cx="5295184" cy="0"/>
            <a:chOff x="1369776" y="3213346"/>
            <a:chExt cx="5295184" cy="0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1369776" y="3213346"/>
              <a:ext cx="928703" cy="0"/>
            </a:xfrm>
            <a:prstGeom prst="line">
              <a:avLst/>
            </a:prstGeom>
            <a:ln w="57150"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2308764" y="3213346"/>
              <a:ext cx="4356196" cy="0"/>
            </a:xfrm>
            <a:prstGeom prst="line">
              <a:avLst/>
            </a:prstGeom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40" name="矩形: 圆角 39"/>
          <p:cNvSpPr/>
          <p:nvPr/>
        </p:nvSpPr>
        <p:spPr>
          <a:xfrm>
            <a:off x="3230880" y="5355493"/>
            <a:ext cx="2336800" cy="48650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主讲人：杨扬</a:t>
            </a:r>
            <a:endParaRPr lang="zh-CN" altLang="en-US" sz="24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559040" y="1630680"/>
            <a:ext cx="3423920" cy="342392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7728739" y="1800379"/>
            <a:ext cx="3084522" cy="3084522"/>
          </a:xfrm>
          <a:prstGeom prst="ellipse">
            <a:avLst/>
          </a:prstGeom>
          <a:blipFill dpi="0" rotWithShape="1">
            <a:blip r:embed="rId4"/>
            <a:srcRect/>
            <a:stretch>
              <a:fillRect l="-37679" t="-11460" r="-4991" b="-31210"/>
            </a:stretch>
          </a:blipFill>
          <a:ln>
            <a:solidFill>
              <a:srgbClr val="75BE7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7650480" y="1148080"/>
            <a:ext cx="365760" cy="365760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6" grpId="0" animBg="1"/>
      <p:bldP spid="11" grpId="0" animBg="1"/>
      <p:bldP spid="20" grpId="0" animBg="1"/>
      <p:bldP spid="31" grpId="0"/>
      <p:bldP spid="32" grpId="0"/>
      <p:bldP spid="40" grpId="0" animBg="1"/>
      <p:bldP spid="41" grpId="0" animBg="1"/>
      <p:bldP spid="42" grpId="0" animBg="1"/>
      <p:bldP spid="4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t="5276" b="52889"/>
          <a:stretch>
            <a:fillRect/>
          </a:stretch>
        </p:blipFill>
        <p:spPr>
          <a:xfrm flipH="1">
            <a:off x="0" y="0"/>
            <a:ext cx="1678874" cy="1284789"/>
          </a:xfrm>
          <a:custGeom>
            <a:avLst/>
            <a:gdLst>
              <a:gd name="connsiteX0" fmla="*/ 1678874 w 1678874"/>
              <a:gd name="connsiteY0" fmla="*/ 0 h 1284789"/>
              <a:gd name="connsiteX1" fmla="*/ 0 w 1678874"/>
              <a:gd name="connsiteY1" fmla="*/ 0 h 1284789"/>
              <a:gd name="connsiteX2" fmla="*/ 0 w 1678874"/>
              <a:gd name="connsiteY2" fmla="*/ 1284789 h 1284789"/>
              <a:gd name="connsiteX3" fmla="*/ 1678874 w 1678874"/>
              <a:gd name="connsiteY3" fmla="*/ 1284789 h 1284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874" h="1284789">
                <a:moveTo>
                  <a:pt x="1678874" y="0"/>
                </a:moveTo>
                <a:lnTo>
                  <a:pt x="0" y="0"/>
                </a:lnTo>
                <a:lnTo>
                  <a:pt x="0" y="1284789"/>
                </a:lnTo>
                <a:lnTo>
                  <a:pt x="1678874" y="1284789"/>
                </a:ln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1537871" y="5729467"/>
            <a:ext cx="654127" cy="1128531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75815" y="449910"/>
            <a:ext cx="477363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UI</a:t>
            </a:r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设计</a:t>
            </a:r>
            <a:endParaRPr lang="zh-CN" altLang="en-US" sz="36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876117" y="1172259"/>
            <a:ext cx="4818627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1570438" y="728946"/>
            <a:ext cx="220177" cy="220177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135" y="1284605"/>
            <a:ext cx="8253730" cy="5212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t="5276" b="52889"/>
          <a:stretch>
            <a:fillRect/>
          </a:stretch>
        </p:blipFill>
        <p:spPr>
          <a:xfrm flipH="1">
            <a:off x="0" y="0"/>
            <a:ext cx="1678874" cy="1284789"/>
          </a:xfrm>
          <a:custGeom>
            <a:avLst/>
            <a:gdLst>
              <a:gd name="connsiteX0" fmla="*/ 1678874 w 1678874"/>
              <a:gd name="connsiteY0" fmla="*/ 0 h 1284789"/>
              <a:gd name="connsiteX1" fmla="*/ 0 w 1678874"/>
              <a:gd name="connsiteY1" fmla="*/ 0 h 1284789"/>
              <a:gd name="connsiteX2" fmla="*/ 0 w 1678874"/>
              <a:gd name="connsiteY2" fmla="*/ 1284789 h 1284789"/>
              <a:gd name="connsiteX3" fmla="*/ 1678874 w 1678874"/>
              <a:gd name="connsiteY3" fmla="*/ 1284789 h 1284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874" h="1284789">
                <a:moveTo>
                  <a:pt x="1678874" y="0"/>
                </a:moveTo>
                <a:lnTo>
                  <a:pt x="0" y="0"/>
                </a:lnTo>
                <a:lnTo>
                  <a:pt x="0" y="1284789"/>
                </a:lnTo>
                <a:lnTo>
                  <a:pt x="1678874" y="1284789"/>
                </a:ln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1537871" y="5729467"/>
            <a:ext cx="654127" cy="1128531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75815" y="449910"/>
            <a:ext cx="477363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UI</a:t>
            </a:r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设计</a:t>
            </a:r>
            <a:endParaRPr lang="zh-CN" altLang="en-US" sz="36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876117" y="1172259"/>
            <a:ext cx="4818627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1570438" y="728946"/>
            <a:ext cx="220177" cy="220177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4840" y="1284605"/>
            <a:ext cx="8768715" cy="54971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3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t="5276" b="52889"/>
          <a:stretch>
            <a:fillRect/>
          </a:stretch>
        </p:blipFill>
        <p:spPr>
          <a:xfrm flipH="1">
            <a:off x="0" y="0"/>
            <a:ext cx="1678874" cy="1284789"/>
          </a:xfrm>
          <a:custGeom>
            <a:avLst/>
            <a:gdLst>
              <a:gd name="connsiteX0" fmla="*/ 1678874 w 1678874"/>
              <a:gd name="connsiteY0" fmla="*/ 0 h 1284789"/>
              <a:gd name="connsiteX1" fmla="*/ 0 w 1678874"/>
              <a:gd name="connsiteY1" fmla="*/ 0 h 1284789"/>
              <a:gd name="connsiteX2" fmla="*/ 0 w 1678874"/>
              <a:gd name="connsiteY2" fmla="*/ 1284789 h 1284789"/>
              <a:gd name="connsiteX3" fmla="*/ 1678874 w 1678874"/>
              <a:gd name="connsiteY3" fmla="*/ 1284789 h 1284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874" h="1284789">
                <a:moveTo>
                  <a:pt x="1678874" y="0"/>
                </a:moveTo>
                <a:lnTo>
                  <a:pt x="0" y="0"/>
                </a:lnTo>
                <a:lnTo>
                  <a:pt x="0" y="1284789"/>
                </a:lnTo>
                <a:lnTo>
                  <a:pt x="1678874" y="1284789"/>
                </a:ln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1537871" y="5729467"/>
            <a:ext cx="654127" cy="1128531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75815" y="449910"/>
            <a:ext cx="477363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UI</a:t>
            </a:r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设计</a:t>
            </a:r>
            <a:endParaRPr lang="zh-CN" altLang="en-US" sz="36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876117" y="1172259"/>
            <a:ext cx="4818627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1570438" y="728946"/>
            <a:ext cx="220177" cy="220177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940" y="1284605"/>
            <a:ext cx="8981440" cy="55733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t="5276" b="52889"/>
          <a:stretch>
            <a:fillRect/>
          </a:stretch>
        </p:blipFill>
        <p:spPr>
          <a:xfrm flipH="1">
            <a:off x="0" y="0"/>
            <a:ext cx="1678874" cy="1284789"/>
          </a:xfrm>
          <a:custGeom>
            <a:avLst/>
            <a:gdLst>
              <a:gd name="connsiteX0" fmla="*/ 1678874 w 1678874"/>
              <a:gd name="connsiteY0" fmla="*/ 0 h 1284789"/>
              <a:gd name="connsiteX1" fmla="*/ 0 w 1678874"/>
              <a:gd name="connsiteY1" fmla="*/ 0 h 1284789"/>
              <a:gd name="connsiteX2" fmla="*/ 0 w 1678874"/>
              <a:gd name="connsiteY2" fmla="*/ 1284789 h 1284789"/>
              <a:gd name="connsiteX3" fmla="*/ 1678874 w 1678874"/>
              <a:gd name="connsiteY3" fmla="*/ 1284789 h 1284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874" h="1284789">
                <a:moveTo>
                  <a:pt x="1678874" y="0"/>
                </a:moveTo>
                <a:lnTo>
                  <a:pt x="0" y="0"/>
                </a:lnTo>
                <a:lnTo>
                  <a:pt x="0" y="1284789"/>
                </a:lnTo>
                <a:lnTo>
                  <a:pt x="1678874" y="1284789"/>
                </a:ln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1537871" y="5729467"/>
            <a:ext cx="654127" cy="1128531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75815" y="449910"/>
            <a:ext cx="477363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UI</a:t>
            </a:r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设计</a:t>
            </a:r>
            <a:endParaRPr lang="zh-CN" altLang="en-US" sz="36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876117" y="1172259"/>
            <a:ext cx="4818627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1570438" y="728946"/>
            <a:ext cx="220177" cy="220177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505" y="1284605"/>
            <a:ext cx="8729980" cy="5447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3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: 形状 27"/>
          <p:cNvSpPr/>
          <p:nvPr/>
        </p:nvSpPr>
        <p:spPr>
          <a:xfrm>
            <a:off x="1" y="1"/>
            <a:ext cx="4014245" cy="2164079"/>
          </a:xfrm>
          <a:custGeom>
            <a:avLst/>
            <a:gdLst>
              <a:gd name="connsiteX0" fmla="*/ 0 w 2766647"/>
              <a:gd name="connsiteY0" fmla="*/ 0 h 1491499"/>
              <a:gd name="connsiteX1" fmla="*/ 2766647 w 2766647"/>
              <a:gd name="connsiteY1" fmla="*/ 0 h 1491499"/>
              <a:gd name="connsiteX2" fmla="*/ 1275148 w 2766647"/>
              <a:gd name="connsiteY2" fmla="*/ 1491499 h 1491499"/>
              <a:gd name="connsiteX3" fmla="*/ 38374 w 2766647"/>
              <a:gd name="connsiteY3" fmla="*/ 833911 h 1491499"/>
              <a:gd name="connsiteX4" fmla="*/ 0 w 2766647"/>
              <a:gd name="connsiteY4" fmla="*/ 770747 h 1491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6647" h="1491499">
                <a:moveTo>
                  <a:pt x="0" y="0"/>
                </a:moveTo>
                <a:lnTo>
                  <a:pt x="2766647" y="0"/>
                </a:lnTo>
                <a:cubicBezTo>
                  <a:pt x="2766647" y="823732"/>
                  <a:pt x="2098880" y="1491499"/>
                  <a:pt x="1275148" y="1491499"/>
                </a:cubicBezTo>
                <a:cubicBezTo>
                  <a:pt x="760316" y="1491499"/>
                  <a:pt x="306407" y="1230653"/>
                  <a:pt x="38374" y="833911"/>
                </a:cubicBezTo>
                <a:lnTo>
                  <a:pt x="0" y="770747"/>
                </a:ln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3822208" y="0"/>
            <a:ext cx="8369792" cy="6858000"/>
          </a:xfrm>
          <a:custGeom>
            <a:avLst/>
            <a:gdLst>
              <a:gd name="connsiteX0" fmla="*/ 5454195 w 8369792"/>
              <a:gd name="connsiteY0" fmla="*/ 0 h 6858000"/>
              <a:gd name="connsiteX1" fmla="*/ 8369792 w 8369792"/>
              <a:gd name="connsiteY1" fmla="*/ 0 h 6858000"/>
              <a:gd name="connsiteX2" fmla="*/ 8369792 w 8369792"/>
              <a:gd name="connsiteY2" fmla="*/ 6858000 h 6858000"/>
              <a:gd name="connsiteX3" fmla="*/ 0 w 8369792"/>
              <a:gd name="connsiteY3" fmla="*/ 6858000 h 6858000"/>
              <a:gd name="connsiteX4" fmla="*/ 68279 w 8369792"/>
              <a:gd name="connsiteY4" fmla="*/ 6812757 h 6858000"/>
              <a:gd name="connsiteX5" fmla="*/ 886953 w 8369792"/>
              <a:gd name="connsiteY5" fmla="*/ 6202680 h 6858000"/>
              <a:gd name="connsiteX6" fmla="*/ 1999473 w 8369792"/>
              <a:gd name="connsiteY6" fmla="*/ 5989320 h 6858000"/>
              <a:gd name="connsiteX7" fmla="*/ 2045193 w 8369792"/>
              <a:gd name="connsiteY7" fmla="*/ 4953000 h 6858000"/>
              <a:gd name="connsiteX8" fmla="*/ 2913873 w 8369792"/>
              <a:gd name="connsiteY8" fmla="*/ 4160520 h 6858000"/>
              <a:gd name="connsiteX9" fmla="*/ 3660632 w 8369792"/>
              <a:gd name="connsiteY9" fmla="*/ 2026920 h 6858000"/>
              <a:gd name="connsiteX10" fmla="*/ 5321792 w 8369792"/>
              <a:gd name="connsiteY10" fmla="*/ 1234440 h 6858000"/>
              <a:gd name="connsiteX11" fmla="*/ 5352272 w 8369792"/>
              <a:gd name="connsiteY11" fmla="*/ 396240 h 6858000"/>
              <a:gd name="connsiteX12" fmla="*/ 5429424 w 8369792"/>
              <a:gd name="connsiteY12" fmla="*/ 7000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369792" h="6858000">
                <a:moveTo>
                  <a:pt x="5454195" y="0"/>
                </a:moveTo>
                <a:lnTo>
                  <a:pt x="8369792" y="0"/>
                </a:lnTo>
                <a:lnTo>
                  <a:pt x="8369792" y="6858000"/>
                </a:lnTo>
                <a:lnTo>
                  <a:pt x="0" y="6858000"/>
                </a:lnTo>
                <a:lnTo>
                  <a:pt x="68279" y="6812757"/>
                </a:lnTo>
                <a:cubicBezTo>
                  <a:pt x="335455" y="6617970"/>
                  <a:pt x="612633" y="6324600"/>
                  <a:pt x="886953" y="6202680"/>
                </a:cubicBezTo>
                <a:cubicBezTo>
                  <a:pt x="1252712" y="6040120"/>
                  <a:pt x="1806433" y="6197600"/>
                  <a:pt x="1999473" y="5989320"/>
                </a:cubicBezTo>
                <a:cubicBezTo>
                  <a:pt x="2192513" y="5781040"/>
                  <a:pt x="1892793" y="5257800"/>
                  <a:pt x="2045193" y="4953000"/>
                </a:cubicBezTo>
                <a:cubicBezTo>
                  <a:pt x="2197593" y="4648200"/>
                  <a:pt x="2644632" y="4648200"/>
                  <a:pt x="2913873" y="4160520"/>
                </a:cubicBezTo>
                <a:cubicBezTo>
                  <a:pt x="3183113" y="3672840"/>
                  <a:pt x="3259312" y="2514600"/>
                  <a:pt x="3660632" y="2026920"/>
                </a:cubicBezTo>
                <a:cubicBezTo>
                  <a:pt x="4061952" y="1539240"/>
                  <a:pt x="5039852" y="1506220"/>
                  <a:pt x="5321792" y="1234440"/>
                </a:cubicBezTo>
                <a:cubicBezTo>
                  <a:pt x="5603732" y="962660"/>
                  <a:pt x="5316712" y="637540"/>
                  <a:pt x="5352272" y="396240"/>
                </a:cubicBezTo>
                <a:cubicBezTo>
                  <a:pt x="5370052" y="275590"/>
                  <a:pt x="5397357" y="169228"/>
                  <a:pt x="5429424" y="70009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1" name="矩形: 圆角 10"/>
          <p:cNvSpPr/>
          <p:nvPr/>
        </p:nvSpPr>
        <p:spPr>
          <a:xfrm>
            <a:off x="640080" y="488632"/>
            <a:ext cx="10911840" cy="5880736"/>
          </a:xfrm>
          <a:prstGeom prst="roundRect">
            <a:avLst>
              <a:gd name="adj" fmla="val 7078"/>
            </a:avLst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0" name="任意多边形: 形状 19"/>
          <p:cNvSpPr/>
          <p:nvPr/>
        </p:nvSpPr>
        <p:spPr>
          <a:xfrm>
            <a:off x="4438818" y="488632"/>
            <a:ext cx="7113103" cy="5880736"/>
          </a:xfrm>
          <a:custGeom>
            <a:avLst/>
            <a:gdLst>
              <a:gd name="connsiteX0" fmla="*/ 4735707 w 7113103"/>
              <a:gd name="connsiteY0" fmla="*/ 0 h 5880736"/>
              <a:gd name="connsiteX1" fmla="*/ 6696865 w 7113103"/>
              <a:gd name="connsiteY1" fmla="*/ 0 h 5880736"/>
              <a:gd name="connsiteX2" fmla="*/ 7113103 w 7113103"/>
              <a:gd name="connsiteY2" fmla="*/ 416238 h 5880736"/>
              <a:gd name="connsiteX3" fmla="*/ 7113103 w 7113103"/>
              <a:gd name="connsiteY3" fmla="*/ 5464498 h 5880736"/>
              <a:gd name="connsiteX4" fmla="*/ 6696865 w 7113103"/>
              <a:gd name="connsiteY4" fmla="*/ 5880736 h 5880736"/>
              <a:gd name="connsiteX5" fmla="*/ 0 w 7113103"/>
              <a:gd name="connsiteY5" fmla="*/ 5880736 h 5880736"/>
              <a:gd name="connsiteX6" fmla="*/ 64269 w 7113103"/>
              <a:gd name="connsiteY6" fmla="*/ 5833416 h 5880736"/>
              <a:gd name="connsiteX7" fmla="*/ 270344 w 7113103"/>
              <a:gd name="connsiteY7" fmla="*/ 5714048 h 5880736"/>
              <a:gd name="connsiteX8" fmla="*/ 1382864 w 7113103"/>
              <a:gd name="connsiteY8" fmla="*/ 5500688 h 5880736"/>
              <a:gd name="connsiteX9" fmla="*/ 1428585 w 7113103"/>
              <a:gd name="connsiteY9" fmla="*/ 4464368 h 5880736"/>
              <a:gd name="connsiteX10" fmla="*/ 2297264 w 7113103"/>
              <a:gd name="connsiteY10" fmla="*/ 3671888 h 5880736"/>
              <a:gd name="connsiteX11" fmla="*/ 3044023 w 7113103"/>
              <a:gd name="connsiteY11" fmla="*/ 1538288 h 5880736"/>
              <a:gd name="connsiteX12" fmla="*/ 4705183 w 7113103"/>
              <a:gd name="connsiteY12" fmla="*/ 745808 h 5880736"/>
              <a:gd name="connsiteX13" fmla="*/ 4735708 w 7113103"/>
              <a:gd name="connsiteY13" fmla="*/ 1757 h 5880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13103" h="5880736">
                <a:moveTo>
                  <a:pt x="4735707" y="0"/>
                </a:moveTo>
                <a:lnTo>
                  <a:pt x="6696865" y="0"/>
                </a:lnTo>
                <a:cubicBezTo>
                  <a:pt x="6926747" y="0"/>
                  <a:pt x="7113103" y="186356"/>
                  <a:pt x="7113103" y="416238"/>
                </a:cubicBezTo>
                <a:lnTo>
                  <a:pt x="7113103" y="5464498"/>
                </a:lnTo>
                <a:cubicBezTo>
                  <a:pt x="7113103" y="5694380"/>
                  <a:pt x="6926747" y="5880736"/>
                  <a:pt x="6696865" y="5880736"/>
                </a:cubicBezTo>
                <a:lnTo>
                  <a:pt x="0" y="5880736"/>
                </a:lnTo>
                <a:lnTo>
                  <a:pt x="64269" y="5833416"/>
                </a:lnTo>
                <a:cubicBezTo>
                  <a:pt x="133006" y="5785724"/>
                  <a:pt x="201764" y="5744528"/>
                  <a:pt x="270344" y="5714048"/>
                </a:cubicBezTo>
                <a:cubicBezTo>
                  <a:pt x="636103" y="5551488"/>
                  <a:pt x="1189824" y="5708968"/>
                  <a:pt x="1382864" y="5500688"/>
                </a:cubicBezTo>
                <a:cubicBezTo>
                  <a:pt x="1575904" y="5292408"/>
                  <a:pt x="1276184" y="4769168"/>
                  <a:pt x="1428585" y="4464368"/>
                </a:cubicBezTo>
                <a:cubicBezTo>
                  <a:pt x="1580984" y="4159568"/>
                  <a:pt x="2028023" y="4159568"/>
                  <a:pt x="2297264" y="3671888"/>
                </a:cubicBezTo>
                <a:cubicBezTo>
                  <a:pt x="2566504" y="3184208"/>
                  <a:pt x="2642703" y="2025968"/>
                  <a:pt x="3044023" y="1538288"/>
                </a:cubicBezTo>
                <a:cubicBezTo>
                  <a:pt x="3445343" y="1050608"/>
                  <a:pt x="4423243" y="1017588"/>
                  <a:pt x="4705183" y="745808"/>
                </a:cubicBezTo>
                <a:cubicBezTo>
                  <a:pt x="4951880" y="508001"/>
                  <a:pt x="4762968" y="229355"/>
                  <a:pt x="4735708" y="1757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>
                  <a:alpha val="60000"/>
                </a:srgb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b="52889"/>
          <a:stretch>
            <a:fillRect/>
          </a:stretch>
        </p:blipFill>
        <p:spPr>
          <a:xfrm flipH="1">
            <a:off x="0" y="0"/>
            <a:ext cx="3101529" cy="2672862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0425297" y="3810000"/>
            <a:ext cx="1766703" cy="3047999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86299" y="4999893"/>
            <a:ext cx="2256692" cy="225669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084246" y="2913647"/>
            <a:ext cx="5316554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功能说明</a:t>
            </a:r>
            <a:endParaRPr lang="zh-CN" altLang="en-US" sz="60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1385403" y="2700118"/>
            <a:ext cx="489712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0" name="矩形: 圆角 39"/>
          <p:cNvSpPr/>
          <p:nvPr/>
        </p:nvSpPr>
        <p:spPr>
          <a:xfrm>
            <a:off x="1320800" y="1454053"/>
            <a:ext cx="1798320" cy="48650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Part  04</a:t>
            </a:r>
            <a:endParaRPr lang="zh-CN" altLang="en-US" sz="24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559040" y="1630680"/>
            <a:ext cx="3423920" cy="342392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7728739" y="1800379"/>
            <a:ext cx="3084522" cy="3084522"/>
          </a:xfrm>
          <a:prstGeom prst="ellipse">
            <a:avLst/>
          </a:prstGeom>
          <a:blipFill dpi="0" rotWithShape="1">
            <a:blip r:embed="rId4"/>
            <a:srcRect/>
            <a:stretch>
              <a:fillRect l="-37679" t="-11460" r="-4991" b="-31210"/>
            </a:stretch>
          </a:blipFill>
          <a:ln>
            <a:solidFill>
              <a:srgbClr val="75BE7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431280" y="1747520"/>
            <a:ext cx="365760" cy="365760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1385403" y="4285078"/>
            <a:ext cx="489712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6" grpId="0" animBg="1"/>
      <p:bldP spid="11" grpId="0" animBg="1"/>
      <p:bldP spid="20" grpId="0" animBg="1"/>
      <p:bldP spid="32" grpId="0"/>
      <p:bldP spid="40" grpId="0" animBg="1"/>
      <p:bldP spid="41" grpId="0" animBg="1"/>
      <p:bldP spid="42" grpId="0" animBg="1"/>
      <p:bldP spid="4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t="5276" b="52889"/>
          <a:stretch>
            <a:fillRect/>
          </a:stretch>
        </p:blipFill>
        <p:spPr>
          <a:xfrm flipH="1">
            <a:off x="0" y="0"/>
            <a:ext cx="1678874" cy="1284789"/>
          </a:xfrm>
          <a:custGeom>
            <a:avLst/>
            <a:gdLst>
              <a:gd name="connsiteX0" fmla="*/ 1678874 w 1678874"/>
              <a:gd name="connsiteY0" fmla="*/ 0 h 1284789"/>
              <a:gd name="connsiteX1" fmla="*/ 0 w 1678874"/>
              <a:gd name="connsiteY1" fmla="*/ 0 h 1284789"/>
              <a:gd name="connsiteX2" fmla="*/ 0 w 1678874"/>
              <a:gd name="connsiteY2" fmla="*/ 1284789 h 1284789"/>
              <a:gd name="connsiteX3" fmla="*/ 1678874 w 1678874"/>
              <a:gd name="connsiteY3" fmla="*/ 1284789 h 1284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874" h="1284789">
                <a:moveTo>
                  <a:pt x="1678874" y="0"/>
                </a:moveTo>
                <a:lnTo>
                  <a:pt x="0" y="0"/>
                </a:lnTo>
                <a:lnTo>
                  <a:pt x="0" y="1284789"/>
                </a:lnTo>
                <a:lnTo>
                  <a:pt x="1678874" y="1284789"/>
                </a:ln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1537871" y="5729467"/>
            <a:ext cx="654127" cy="1128531"/>
          </a:xfrm>
          <a:prstGeom prst="rect">
            <a:avLst/>
          </a:prstGeom>
        </p:spPr>
      </p:pic>
      <p:cxnSp>
        <p:nvCxnSpPr>
          <p:cNvPr id="35" name="直接连接符 34"/>
          <p:cNvCxnSpPr/>
          <p:nvPr/>
        </p:nvCxnSpPr>
        <p:spPr>
          <a:xfrm>
            <a:off x="876117" y="1172259"/>
            <a:ext cx="4818627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1570438" y="728946"/>
            <a:ext cx="220177" cy="220177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865181" y="1969544"/>
            <a:ext cx="5026334" cy="843913"/>
            <a:chOff x="865181" y="1969544"/>
            <a:chExt cx="5026334" cy="843913"/>
          </a:xfrm>
        </p:grpSpPr>
        <p:sp>
          <p:nvSpPr>
            <p:cNvPr id="9" name="ís1íḍê"/>
            <p:cNvSpPr/>
            <p:nvPr/>
          </p:nvSpPr>
          <p:spPr>
            <a:xfrm>
              <a:off x="865181" y="1969544"/>
              <a:ext cx="5026334" cy="84391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28575" cap="rnd">
              <a:solidFill>
                <a:schemeClr val="tx1"/>
              </a:solidFill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îŝļiďe"/>
            <p:cNvSpPr/>
            <p:nvPr/>
          </p:nvSpPr>
          <p:spPr>
            <a:xfrm>
              <a:off x="1012403" y="2160554"/>
              <a:ext cx="455191" cy="394306"/>
            </a:xfrm>
            <a:custGeom>
              <a:avLst/>
              <a:gdLst/>
              <a:ahLst/>
              <a:cxnLst/>
              <a:rect l="l" t="t" r="r" b="b"/>
              <a:pathLst>
                <a:path w="512592" h="444029">
                  <a:moveTo>
                    <a:pt x="461442" y="0"/>
                  </a:moveTo>
                  <a:lnTo>
                    <a:pt x="512592" y="96860"/>
                  </a:lnTo>
                  <a:cubicBezTo>
                    <a:pt x="470874" y="116449"/>
                    <a:pt x="442034" y="135948"/>
                    <a:pt x="426072" y="155356"/>
                  </a:cubicBezTo>
                  <a:cubicBezTo>
                    <a:pt x="410110" y="174764"/>
                    <a:pt x="401222" y="197709"/>
                    <a:pt x="399409" y="224191"/>
                  </a:cubicBezTo>
                  <a:lnTo>
                    <a:pt x="512592" y="224191"/>
                  </a:lnTo>
                  <a:lnTo>
                    <a:pt x="512592" y="444029"/>
                  </a:lnTo>
                  <a:lnTo>
                    <a:pt x="275886" y="444029"/>
                  </a:lnTo>
                  <a:lnTo>
                    <a:pt x="275886" y="261738"/>
                  </a:lnTo>
                  <a:cubicBezTo>
                    <a:pt x="275886" y="194626"/>
                    <a:pt x="289853" y="141661"/>
                    <a:pt x="317786" y="102845"/>
                  </a:cubicBezTo>
                  <a:cubicBezTo>
                    <a:pt x="345719" y="64029"/>
                    <a:pt x="393604" y="29747"/>
                    <a:pt x="461442" y="0"/>
                  </a:cubicBezTo>
                  <a:close/>
                  <a:moveTo>
                    <a:pt x="185557" y="0"/>
                  </a:moveTo>
                  <a:lnTo>
                    <a:pt x="236707" y="96860"/>
                  </a:lnTo>
                  <a:cubicBezTo>
                    <a:pt x="194989" y="116449"/>
                    <a:pt x="166149" y="135948"/>
                    <a:pt x="150187" y="155356"/>
                  </a:cubicBezTo>
                  <a:cubicBezTo>
                    <a:pt x="134225" y="174764"/>
                    <a:pt x="125337" y="197709"/>
                    <a:pt x="123523" y="224191"/>
                  </a:cubicBezTo>
                  <a:lnTo>
                    <a:pt x="236707" y="224191"/>
                  </a:lnTo>
                  <a:lnTo>
                    <a:pt x="236707" y="444029"/>
                  </a:lnTo>
                  <a:lnTo>
                    <a:pt x="0" y="444029"/>
                  </a:lnTo>
                  <a:lnTo>
                    <a:pt x="0" y="261738"/>
                  </a:lnTo>
                  <a:cubicBezTo>
                    <a:pt x="0" y="194626"/>
                    <a:pt x="13967" y="141661"/>
                    <a:pt x="41900" y="102845"/>
                  </a:cubicBezTo>
                  <a:cubicBezTo>
                    <a:pt x="69833" y="64029"/>
                    <a:pt x="117719" y="29747"/>
                    <a:pt x="18555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CC576"/>
                </a:gs>
                <a:gs pos="100000">
                  <a:srgbClr val="2CC867"/>
                </a:gs>
              </a:gsLst>
              <a:lin ang="27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65181" y="3184886"/>
            <a:ext cx="5026334" cy="843913"/>
            <a:chOff x="865181" y="1969544"/>
            <a:chExt cx="5026334" cy="843913"/>
          </a:xfrm>
        </p:grpSpPr>
        <p:sp>
          <p:nvSpPr>
            <p:cNvPr id="21" name="ís1íḍê"/>
            <p:cNvSpPr/>
            <p:nvPr/>
          </p:nvSpPr>
          <p:spPr>
            <a:xfrm>
              <a:off x="865181" y="1969544"/>
              <a:ext cx="5026334" cy="84391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28575" cap="rnd">
              <a:solidFill>
                <a:schemeClr val="tx1"/>
              </a:solidFill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îŝļiďe"/>
            <p:cNvSpPr/>
            <p:nvPr/>
          </p:nvSpPr>
          <p:spPr>
            <a:xfrm>
              <a:off x="1012403" y="2160554"/>
              <a:ext cx="455191" cy="394306"/>
            </a:xfrm>
            <a:custGeom>
              <a:avLst/>
              <a:gdLst/>
              <a:ahLst/>
              <a:cxnLst/>
              <a:rect l="l" t="t" r="r" b="b"/>
              <a:pathLst>
                <a:path w="512592" h="444029">
                  <a:moveTo>
                    <a:pt x="461442" y="0"/>
                  </a:moveTo>
                  <a:lnTo>
                    <a:pt x="512592" y="96860"/>
                  </a:lnTo>
                  <a:cubicBezTo>
                    <a:pt x="470874" y="116449"/>
                    <a:pt x="442034" y="135948"/>
                    <a:pt x="426072" y="155356"/>
                  </a:cubicBezTo>
                  <a:cubicBezTo>
                    <a:pt x="410110" y="174764"/>
                    <a:pt x="401222" y="197709"/>
                    <a:pt x="399409" y="224191"/>
                  </a:cubicBezTo>
                  <a:lnTo>
                    <a:pt x="512592" y="224191"/>
                  </a:lnTo>
                  <a:lnTo>
                    <a:pt x="512592" y="444029"/>
                  </a:lnTo>
                  <a:lnTo>
                    <a:pt x="275886" y="444029"/>
                  </a:lnTo>
                  <a:lnTo>
                    <a:pt x="275886" y="261738"/>
                  </a:lnTo>
                  <a:cubicBezTo>
                    <a:pt x="275886" y="194626"/>
                    <a:pt x="289853" y="141661"/>
                    <a:pt x="317786" y="102845"/>
                  </a:cubicBezTo>
                  <a:cubicBezTo>
                    <a:pt x="345719" y="64029"/>
                    <a:pt x="393604" y="29747"/>
                    <a:pt x="461442" y="0"/>
                  </a:cubicBezTo>
                  <a:close/>
                  <a:moveTo>
                    <a:pt x="185557" y="0"/>
                  </a:moveTo>
                  <a:lnTo>
                    <a:pt x="236707" y="96860"/>
                  </a:lnTo>
                  <a:cubicBezTo>
                    <a:pt x="194989" y="116449"/>
                    <a:pt x="166149" y="135948"/>
                    <a:pt x="150187" y="155356"/>
                  </a:cubicBezTo>
                  <a:cubicBezTo>
                    <a:pt x="134225" y="174764"/>
                    <a:pt x="125337" y="197709"/>
                    <a:pt x="123523" y="224191"/>
                  </a:cubicBezTo>
                  <a:lnTo>
                    <a:pt x="236707" y="224191"/>
                  </a:lnTo>
                  <a:lnTo>
                    <a:pt x="236707" y="444029"/>
                  </a:lnTo>
                  <a:lnTo>
                    <a:pt x="0" y="444029"/>
                  </a:lnTo>
                  <a:lnTo>
                    <a:pt x="0" y="261738"/>
                  </a:lnTo>
                  <a:cubicBezTo>
                    <a:pt x="0" y="194626"/>
                    <a:pt x="13967" y="141661"/>
                    <a:pt x="41900" y="102845"/>
                  </a:cubicBezTo>
                  <a:cubicBezTo>
                    <a:pt x="69833" y="64029"/>
                    <a:pt x="117719" y="29747"/>
                    <a:pt x="18555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CC576"/>
                </a:gs>
                <a:gs pos="100000">
                  <a:srgbClr val="2CC867"/>
                </a:gs>
              </a:gsLst>
              <a:lin ang="27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247409" y="3925666"/>
            <a:ext cx="5026334" cy="843913"/>
            <a:chOff x="865181" y="1969544"/>
            <a:chExt cx="5026334" cy="843913"/>
          </a:xfrm>
        </p:grpSpPr>
        <p:sp>
          <p:nvSpPr>
            <p:cNvPr id="26" name="ís1íḍê"/>
            <p:cNvSpPr/>
            <p:nvPr/>
          </p:nvSpPr>
          <p:spPr>
            <a:xfrm>
              <a:off x="865181" y="1969544"/>
              <a:ext cx="5026334" cy="84391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28575" cap="rnd">
              <a:solidFill>
                <a:schemeClr val="tx1"/>
              </a:solidFill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7" name="îŝļiďe"/>
            <p:cNvSpPr/>
            <p:nvPr/>
          </p:nvSpPr>
          <p:spPr>
            <a:xfrm>
              <a:off x="1012403" y="2160554"/>
              <a:ext cx="455191" cy="394306"/>
            </a:xfrm>
            <a:custGeom>
              <a:avLst/>
              <a:gdLst/>
              <a:ahLst/>
              <a:cxnLst/>
              <a:rect l="l" t="t" r="r" b="b"/>
              <a:pathLst>
                <a:path w="512592" h="444029">
                  <a:moveTo>
                    <a:pt x="461442" y="0"/>
                  </a:moveTo>
                  <a:lnTo>
                    <a:pt x="512592" y="96860"/>
                  </a:lnTo>
                  <a:cubicBezTo>
                    <a:pt x="470874" y="116449"/>
                    <a:pt x="442034" y="135948"/>
                    <a:pt x="426072" y="155356"/>
                  </a:cubicBezTo>
                  <a:cubicBezTo>
                    <a:pt x="410110" y="174764"/>
                    <a:pt x="401222" y="197709"/>
                    <a:pt x="399409" y="224191"/>
                  </a:cubicBezTo>
                  <a:lnTo>
                    <a:pt x="512592" y="224191"/>
                  </a:lnTo>
                  <a:lnTo>
                    <a:pt x="512592" y="444029"/>
                  </a:lnTo>
                  <a:lnTo>
                    <a:pt x="275886" y="444029"/>
                  </a:lnTo>
                  <a:lnTo>
                    <a:pt x="275886" y="261738"/>
                  </a:lnTo>
                  <a:cubicBezTo>
                    <a:pt x="275886" y="194626"/>
                    <a:pt x="289853" y="141661"/>
                    <a:pt x="317786" y="102845"/>
                  </a:cubicBezTo>
                  <a:cubicBezTo>
                    <a:pt x="345719" y="64029"/>
                    <a:pt x="393604" y="29747"/>
                    <a:pt x="461442" y="0"/>
                  </a:cubicBezTo>
                  <a:close/>
                  <a:moveTo>
                    <a:pt x="185557" y="0"/>
                  </a:moveTo>
                  <a:lnTo>
                    <a:pt x="236707" y="96860"/>
                  </a:lnTo>
                  <a:cubicBezTo>
                    <a:pt x="194989" y="116449"/>
                    <a:pt x="166149" y="135948"/>
                    <a:pt x="150187" y="155356"/>
                  </a:cubicBezTo>
                  <a:cubicBezTo>
                    <a:pt x="134225" y="174764"/>
                    <a:pt x="125337" y="197709"/>
                    <a:pt x="123523" y="224191"/>
                  </a:cubicBezTo>
                  <a:lnTo>
                    <a:pt x="236707" y="224191"/>
                  </a:lnTo>
                  <a:lnTo>
                    <a:pt x="236707" y="444029"/>
                  </a:lnTo>
                  <a:lnTo>
                    <a:pt x="0" y="444029"/>
                  </a:lnTo>
                  <a:lnTo>
                    <a:pt x="0" y="261738"/>
                  </a:lnTo>
                  <a:cubicBezTo>
                    <a:pt x="0" y="194626"/>
                    <a:pt x="13967" y="141661"/>
                    <a:pt x="41900" y="102845"/>
                  </a:cubicBezTo>
                  <a:cubicBezTo>
                    <a:pt x="69833" y="64029"/>
                    <a:pt x="117719" y="29747"/>
                    <a:pt x="18555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CC576"/>
                </a:gs>
                <a:gs pos="100000">
                  <a:srgbClr val="2CC867"/>
                </a:gs>
              </a:gsLst>
              <a:lin ang="27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247409" y="5141008"/>
            <a:ext cx="5026334" cy="843913"/>
            <a:chOff x="865181" y="1969544"/>
            <a:chExt cx="5026334" cy="843913"/>
          </a:xfrm>
        </p:grpSpPr>
        <p:sp>
          <p:nvSpPr>
            <p:cNvPr id="29" name="ís1íḍê"/>
            <p:cNvSpPr/>
            <p:nvPr/>
          </p:nvSpPr>
          <p:spPr>
            <a:xfrm>
              <a:off x="865181" y="1969544"/>
              <a:ext cx="5026334" cy="843913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28575" cap="rnd">
              <a:solidFill>
                <a:schemeClr val="tx1"/>
              </a:solidFill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30" name="îŝļiďe"/>
            <p:cNvSpPr/>
            <p:nvPr/>
          </p:nvSpPr>
          <p:spPr>
            <a:xfrm>
              <a:off x="1012403" y="2160554"/>
              <a:ext cx="455191" cy="394306"/>
            </a:xfrm>
            <a:custGeom>
              <a:avLst/>
              <a:gdLst/>
              <a:ahLst/>
              <a:cxnLst/>
              <a:rect l="l" t="t" r="r" b="b"/>
              <a:pathLst>
                <a:path w="512592" h="444029">
                  <a:moveTo>
                    <a:pt x="461442" y="0"/>
                  </a:moveTo>
                  <a:lnTo>
                    <a:pt x="512592" y="96860"/>
                  </a:lnTo>
                  <a:cubicBezTo>
                    <a:pt x="470874" y="116449"/>
                    <a:pt x="442034" y="135948"/>
                    <a:pt x="426072" y="155356"/>
                  </a:cubicBezTo>
                  <a:cubicBezTo>
                    <a:pt x="410110" y="174764"/>
                    <a:pt x="401222" y="197709"/>
                    <a:pt x="399409" y="224191"/>
                  </a:cubicBezTo>
                  <a:lnTo>
                    <a:pt x="512592" y="224191"/>
                  </a:lnTo>
                  <a:lnTo>
                    <a:pt x="512592" y="444029"/>
                  </a:lnTo>
                  <a:lnTo>
                    <a:pt x="275886" y="444029"/>
                  </a:lnTo>
                  <a:lnTo>
                    <a:pt x="275886" y="261738"/>
                  </a:lnTo>
                  <a:cubicBezTo>
                    <a:pt x="275886" y="194626"/>
                    <a:pt x="289853" y="141661"/>
                    <a:pt x="317786" y="102845"/>
                  </a:cubicBezTo>
                  <a:cubicBezTo>
                    <a:pt x="345719" y="64029"/>
                    <a:pt x="393604" y="29747"/>
                    <a:pt x="461442" y="0"/>
                  </a:cubicBezTo>
                  <a:close/>
                  <a:moveTo>
                    <a:pt x="185557" y="0"/>
                  </a:moveTo>
                  <a:lnTo>
                    <a:pt x="236707" y="96860"/>
                  </a:lnTo>
                  <a:cubicBezTo>
                    <a:pt x="194989" y="116449"/>
                    <a:pt x="166149" y="135948"/>
                    <a:pt x="150187" y="155356"/>
                  </a:cubicBezTo>
                  <a:cubicBezTo>
                    <a:pt x="134225" y="174764"/>
                    <a:pt x="125337" y="197709"/>
                    <a:pt x="123523" y="224191"/>
                  </a:cubicBezTo>
                  <a:lnTo>
                    <a:pt x="236707" y="224191"/>
                  </a:lnTo>
                  <a:lnTo>
                    <a:pt x="236707" y="444029"/>
                  </a:lnTo>
                  <a:lnTo>
                    <a:pt x="0" y="444029"/>
                  </a:lnTo>
                  <a:lnTo>
                    <a:pt x="0" y="261738"/>
                  </a:lnTo>
                  <a:cubicBezTo>
                    <a:pt x="0" y="194626"/>
                    <a:pt x="13967" y="141661"/>
                    <a:pt x="41900" y="102845"/>
                  </a:cubicBezTo>
                  <a:cubicBezTo>
                    <a:pt x="69833" y="64029"/>
                    <a:pt x="117719" y="29747"/>
                    <a:pt x="18555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CC576"/>
                </a:gs>
                <a:gs pos="100000">
                  <a:srgbClr val="2CC867"/>
                </a:gs>
              </a:gsLst>
              <a:lin ang="27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680910" y="2026203"/>
            <a:ext cx="384021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hangingPunct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①患者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进行预约挂号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680910" y="3222005"/>
            <a:ext cx="384021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hangingPunct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②医生患者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问诊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051563" y="4017049"/>
            <a:ext cx="384021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hangingPunct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③医生开具药方，提供治疗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建议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7051563" y="5348138"/>
            <a:ext cx="3840214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hangingPunct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④药房完成取药送药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过程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6771961" y="1920048"/>
            <a:ext cx="1691254" cy="1691254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6855784" y="2003871"/>
            <a:ext cx="1523607" cy="1523607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 w="571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8948002" y="1920048"/>
            <a:ext cx="1691254" cy="1691254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9031825" y="2003871"/>
            <a:ext cx="1523607" cy="1523607"/>
          </a:xfrm>
          <a:prstGeom prst="ellipse">
            <a:avLst/>
          </a:prstGeom>
          <a:blipFill dpi="0" rotWithShape="1">
            <a:blip r:embed="rId4"/>
            <a:srcRect/>
            <a:stretch>
              <a:fillRect l="-25000" r="-25000"/>
            </a:stretch>
          </a:blipFill>
          <a:ln w="571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1632802" y="4327582"/>
            <a:ext cx="1691254" cy="1691254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1716625" y="4411405"/>
            <a:ext cx="1523607" cy="1523607"/>
          </a:xfrm>
          <a:prstGeom prst="ellipse">
            <a:avLst/>
          </a:prstGeom>
          <a:blipFill dpi="0" rotWithShape="1">
            <a:blip r:embed="rId5"/>
            <a:srcRect/>
            <a:stretch>
              <a:fillRect/>
            </a:stretch>
          </a:blipFill>
          <a:ln w="571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3808843" y="4327582"/>
            <a:ext cx="1691254" cy="1691254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3892666" y="4411405"/>
            <a:ext cx="1523607" cy="1523607"/>
          </a:xfrm>
          <a:prstGeom prst="ellipse">
            <a:avLst/>
          </a:prstGeom>
          <a:blipFill dpi="0" rotWithShape="1">
            <a:blip r:embed="rId6"/>
            <a:srcRect/>
            <a:stretch>
              <a:fillRect/>
            </a:stretch>
          </a:blipFill>
          <a:ln w="571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75815" y="449910"/>
            <a:ext cx="477363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功能</a:t>
            </a:r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说明</a:t>
            </a:r>
            <a:endParaRPr lang="zh-CN" altLang="en-US" sz="36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0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5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00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0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12" grpId="0"/>
      <p:bldP spid="33" grpId="0"/>
      <p:bldP spid="34" grpId="0"/>
      <p:bldP spid="36" grpId="0"/>
      <p:bldP spid="37" grpId="0" animBg="1"/>
      <p:bldP spid="38" grpId="0" animBg="1"/>
      <p:bldP spid="41" grpId="0" animBg="1"/>
      <p:bldP spid="42" grpId="0" animBg="1"/>
      <p:bldP spid="45" grpId="0" animBg="1"/>
      <p:bldP spid="46" grpId="0" animBg="1"/>
      <p:bldP spid="48" grpId="0" animBg="1"/>
      <p:bldP spid="49" grpId="0" animBg="1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: 形状 27"/>
          <p:cNvSpPr/>
          <p:nvPr/>
        </p:nvSpPr>
        <p:spPr>
          <a:xfrm>
            <a:off x="1" y="1"/>
            <a:ext cx="4014245" cy="2164079"/>
          </a:xfrm>
          <a:custGeom>
            <a:avLst/>
            <a:gdLst>
              <a:gd name="connsiteX0" fmla="*/ 0 w 2766647"/>
              <a:gd name="connsiteY0" fmla="*/ 0 h 1491499"/>
              <a:gd name="connsiteX1" fmla="*/ 2766647 w 2766647"/>
              <a:gd name="connsiteY1" fmla="*/ 0 h 1491499"/>
              <a:gd name="connsiteX2" fmla="*/ 1275148 w 2766647"/>
              <a:gd name="connsiteY2" fmla="*/ 1491499 h 1491499"/>
              <a:gd name="connsiteX3" fmla="*/ 38374 w 2766647"/>
              <a:gd name="connsiteY3" fmla="*/ 833911 h 1491499"/>
              <a:gd name="connsiteX4" fmla="*/ 0 w 2766647"/>
              <a:gd name="connsiteY4" fmla="*/ 770747 h 1491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6647" h="1491499">
                <a:moveTo>
                  <a:pt x="0" y="0"/>
                </a:moveTo>
                <a:lnTo>
                  <a:pt x="2766647" y="0"/>
                </a:lnTo>
                <a:cubicBezTo>
                  <a:pt x="2766647" y="823732"/>
                  <a:pt x="2098880" y="1491499"/>
                  <a:pt x="1275148" y="1491499"/>
                </a:cubicBezTo>
                <a:cubicBezTo>
                  <a:pt x="760316" y="1491499"/>
                  <a:pt x="306407" y="1230653"/>
                  <a:pt x="38374" y="833911"/>
                </a:cubicBezTo>
                <a:lnTo>
                  <a:pt x="0" y="770747"/>
                </a:ln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3822208" y="0"/>
            <a:ext cx="8369792" cy="6858000"/>
          </a:xfrm>
          <a:custGeom>
            <a:avLst/>
            <a:gdLst>
              <a:gd name="connsiteX0" fmla="*/ 5454195 w 8369792"/>
              <a:gd name="connsiteY0" fmla="*/ 0 h 6858000"/>
              <a:gd name="connsiteX1" fmla="*/ 8369792 w 8369792"/>
              <a:gd name="connsiteY1" fmla="*/ 0 h 6858000"/>
              <a:gd name="connsiteX2" fmla="*/ 8369792 w 8369792"/>
              <a:gd name="connsiteY2" fmla="*/ 6858000 h 6858000"/>
              <a:gd name="connsiteX3" fmla="*/ 0 w 8369792"/>
              <a:gd name="connsiteY3" fmla="*/ 6858000 h 6858000"/>
              <a:gd name="connsiteX4" fmla="*/ 68279 w 8369792"/>
              <a:gd name="connsiteY4" fmla="*/ 6812757 h 6858000"/>
              <a:gd name="connsiteX5" fmla="*/ 886953 w 8369792"/>
              <a:gd name="connsiteY5" fmla="*/ 6202680 h 6858000"/>
              <a:gd name="connsiteX6" fmla="*/ 1999473 w 8369792"/>
              <a:gd name="connsiteY6" fmla="*/ 5989320 h 6858000"/>
              <a:gd name="connsiteX7" fmla="*/ 2045193 w 8369792"/>
              <a:gd name="connsiteY7" fmla="*/ 4953000 h 6858000"/>
              <a:gd name="connsiteX8" fmla="*/ 2913873 w 8369792"/>
              <a:gd name="connsiteY8" fmla="*/ 4160520 h 6858000"/>
              <a:gd name="connsiteX9" fmla="*/ 3660632 w 8369792"/>
              <a:gd name="connsiteY9" fmla="*/ 2026920 h 6858000"/>
              <a:gd name="connsiteX10" fmla="*/ 5321792 w 8369792"/>
              <a:gd name="connsiteY10" fmla="*/ 1234440 h 6858000"/>
              <a:gd name="connsiteX11" fmla="*/ 5352272 w 8369792"/>
              <a:gd name="connsiteY11" fmla="*/ 396240 h 6858000"/>
              <a:gd name="connsiteX12" fmla="*/ 5429424 w 8369792"/>
              <a:gd name="connsiteY12" fmla="*/ 7000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369792" h="6858000">
                <a:moveTo>
                  <a:pt x="5454195" y="0"/>
                </a:moveTo>
                <a:lnTo>
                  <a:pt x="8369792" y="0"/>
                </a:lnTo>
                <a:lnTo>
                  <a:pt x="8369792" y="6858000"/>
                </a:lnTo>
                <a:lnTo>
                  <a:pt x="0" y="6858000"/>
                </a:lnTo>
                <a:lnTo>
                  <a:pt x="68279" y="6812757"/>
                </a:lnTo>
                <a:cubicBezTo>
                  <a:pt x="335455" y="6617970"/>
                  <a:pt x="612633" y="6324600"/>
                  <a:pt x="886953" y="6202680"/>
                </a:cubicBezTo>
                <a:cubicBezTo>
                  <a:pt x="1252712" y="6040120"/>
                  <a:pt x="1806433" y="6197600"/>
                  <a:pt x="1999473" y="5989320"/>
                </a:cubicBezTo>
                <a:cubicBezTo>
                  <a:pt x="2192513" y="5781040"/>
                  <a:pt x="1892793" y="5257800"/>
                  <a:pt x="2045193" y="4953000"/>
                </a:cubicBezTo>
                <a:cubicBezTo>
                  <a:pt x="2197593" y="4648200"/>
                  <a:pt x="2644632" y="4648200"/>
                  <a:pt x="2913873" y="4160520"/>
                </a:cubicBezTo>
                <a:cubicBezTo>
                  <a:pt x="3183113" y="3672840"/>
                  <a:pt x="3259312" y="2514600"/>
                  <a:pt x="3660632" y="2026920"/>
                </a:cubicBezTo>
                <a:cubicBezTo>
                  <a:pt x="4061952" y="1539240"/>
                  <a:pt x="5039852" y="1506220"/>
                  <a:pt x="5321792" y="1234440"/>
                </a:cubicBezTo>
                <a:cubicBezTo>
                  <a:pt x="5603732" y="962660"/>
                  <a:pt x="5316712" y="637540"/>
                  <a:pt x="5352272" y="396240"/>
                </a:cubicBezTo>
                <a:cubicBezTo>
                  <a:pt x="5370052" y="275590"/>
                  <a:pt x="5397357" y="169228"/>
                  <a:pt x="5429424" y="70009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1" name="矩形: 圆角 10"/>
          <p:cNvSpPr/>
          <p:nvPr/>
        </p:nvSpPr>
        <p:spPr>
          <a:xfrm>
            <a:off x="640080" y="488632"/>
            <a:ext cx="10911840" cy="5880736"/>
          </a:xfrm>
          <a:prstGeom prst="roundRect">
            <a:avLst>
              <a:gd name="adj" fmla="val 7078"/>
            </a:avLst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0" name="任意多边形: 形状 19"/>
          <p:cNvSpPr/>
          <p:nvPr/>
        </p:nvSpPr>
        <p:spPr>
          <a:xfrm>
            <a:off x="4438818" y="488632"/>
            <a:ext cx="7113103" cy="5880736"/>
          </a:xfrm>
          <a:custGeom>
            <a:avLst/>
            <a:gdLst>
              <a:gd name="connsiteX0" fmla="*/ 4735707 w 7113103"/>
              <a:gd name="connsiteY0" fmla="*/ 0 h 5880736"/>
              <a:gd name="connsiteX1" fmla="*/ 6696865 w 7113103"/>
              <a:gd name="connsiteY1" fmla="*/ 0 h 5880736"/>
              <a:gd name="connsiteX2" fmla="*/ 7113103 w 7113103"/>
              <a:gd name="connsiteY2" fmla="*/ 416238 h 5880736"/>
              <a:gd name="connsiteX3" fmla="*/ 7113103 w 7113103"/>
              <a:gd name="connsiteY3" fmla="*/ 5464498 h 5880736"/>
              <a:gd name="connsiteX4" fmla="*/ 6696865 w 7113103"/>
              <a:gd name="connsiteY4" fmla="*/ 5880736 h 5880736"/>
              <a:gd name="connsiteX5" fmla="*/ 0 w 7113103"/>
              <a:gd name="connsiteY5" fmla="*/ 5880736 h 5880736"/>
              <a:gd name="connsiteX6" fmla="*/ 64269 w 7113103"/>
              <a:gd name="connsiteY6" fmla="*/ 5833416 h 5880736"/>
              <a:gd name="connsiteX7" fmla="*/ 270344 w 7113103"/>
              <a:gd name="connsiteY7" fmla="*/ 5714048 h 5880736"/>
              <a:gd name="connsiteX8" fmla="*/ 1382864 w 7113103"/>
              <a:gd name="connsiteY8" fmla="*/ 5500688 h 5880736"/>
              <a:gd name="connsiteX9" fmla="*/ 1428585 w 7113103"/>
              <a:gd name="connsiteY9" fmla="*/ 4464368 h 5880736"/>
              <a:gd name="connsiteX10" fmla="*/ 2297264 w 7113103"/>
              <a:gd name="connsiteY10" fmla="*/ 3671888 h 5880736"/>
              <a:gd name="connsiteX11" fmla="*/ 3044023 w 7113103"/>
              <a:gd name="connsiteY11" fmla="*/ 1538288 h 5880736"/>
              <a:gd name="connsiteX12" fmla="*/ 4705183 w 7113103"/>
              <a:gd name="connsiteY12" fmla="*/ 745808 h 5880736"/>
              <a:gd name="connsiteX13" fmla="*/ 4735708 w 7113103"/>
              <a:gd name="connsiteY13" fmla="*/ 1757 h 5880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13103" h="5880736">
                <a:moveTo>
                  <a:pt x="4735707" y="0"/>
                </a:moveTo>
                <a:lnTo>
                  <a:pt x="6696865" y="0"/>
                </a:lnTo>
                <a:cubicBezTo>
                  <a:pt x="6926747" y="0"/>
                  <a:pt x="7113103" y="186356"/>
                  <a:pt x="7113103" y="416238"/>
                </a:cubicBezTo>
                <a:lnTo>
                  <a:pt x="7113103" y="5464498"/>
                </a:lnTo>
                <a:cubicBezTo>
                  <a:pt x="7113103" y="5694380"/>
                  <a:pt x="6926747" y="5880736"/>
                  <a:pt x="6696865" y="5880736"/>
                </a:cubicBezTo>
                <a:lnTo>
                  <a:pt x="0" y="5880736"/>
                </a:lnTo>
                <a:lnTo>
                  <a:pt x="64269" y="5833416"/>
                </a:lnTo>
                <a:cubicBezTo>
                  <a:pt x="133006" y="5785724"/>
                  <a:pt x="201764" y="5744528"/>
                  <a:pt x="270344" y="5714048"/>
                </a:cubicBezTo>
                <a:cubicBezTo>
                  <a:pt x="636103" y="5551488"/>
                  <a:pt x="1189824" y="5708968"/>
                  <a:pt x="1382864" y="5500688"/>
                </a:cubicBezTo>
                <a:cubicBezTo>
                  <a:pt x="1575904" y="5292408"/>
                  <a:pt x="1276184" y="4769168"/>
                  <a:pt x="1428585" y="4464368"/>
                </a:cubicBezTo>
                <a:cubicBezTo>
                  <a:pt x="1580984" y="4159568"/>
                  <a:pt x="2028023" y="4159568"/>
                  <a:pt x="2297264" y="3671888"/>
                </a:cubicBezTo>
                <a:cubicBezTo>
                  <a:pt x="2566504" y="3184208"/>
                  <a:pt x="2642703" y="2025968"/>
                  <a:pt x="3044023" y="1538288"/>
                </a:cubicBezTo>
                <a:cubicBezTo>
                  <a:pt x="3445343" y="1050608"/>
                  <a:pt x="4423243" y="1017588"/>
                  <a:pt x="4705183" y="745808"/>
                </a:cubicBezTo>
                <a:cubicBezTo>
                  <a:pt x="4951880" y="508001"/>
                  <a:pt x="4762968" y="229355"/>
                  <a:pt x="4735708" y="1757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>
                  <a:alpha val="60000"/>
                </a:srgb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b="52889"/>
          <a:stretch>
            <a:fillRect/>
          </a:stretch>
        </p:blipFill>
        <p:spPr>
          <a:xfrm flipH="1">
            <a:off x="0" y="0"/>
            <a:ext cx="3101529" cy="2672862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0425297" y="3810000"/>
            <a:ext cx="1766703" cy="3047999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86299" y="4999893"/>
            <a:ext cx="2256692" cy="225669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033145" y="2985135"/>
            <a:ext cx="558101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4000" i="1" spc="6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charset="-122"/>
                <a:ea typeface="楷体" panose="02010609060101010101" charset="-122"/>
              </a:rPr>
              <a:t>数据模型描述</a:t>
            </a:r>
            <a:endParaRPr lang="zh-CN" altLang="en-US" sz="4000" i="1" spc="6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charset="-122"/>
              <a:ea typeface="楷体" panose="02010609060101010101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1385403" y="2700118"/>
            <a:ext cx="489712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0" name="矩形: 圆角 39"/>
          <p:cNvSpPr/>
          <p:nvPr/>
        </p:nvSpPr>
        <p:spPr>
          <a:xfrm>
            <a:off x="1320800" y="1454053"/>
            <a:ext cx="1798320" cy="48650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Part  05</a:t>
            </a:r>
            <a:endParaRPr lang="zh-CN" altLang="en-US" sz="24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559040" y="1630680"/>
            <a:ext cx="3423920" cy="342392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7728739" y="1800379"/>
            <a:ext cx="3084522" cy="3084522"/>
          </a:xfrm>
          <a:prstGeom prst="ellipse">
            <a:avLst/>
          </a:prstGeom>
          <a:blipFill dpi="0" rotWithShape="1">
            <a:blip r:embed="rId4"/>
            <a:srcRect/>
            <a:stretch>
              <a:fillRect l="-37679" t="-11460" r="-4991" b="-31210"/>
            </a:stretch>
          </a:blipFill>
          <a:ln>
            <a:solidFill>
              <a:srgbClr val="75BE7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431280" y="1747520"/>
            <a:ext cx="365760" cy="365760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1385403" y="4285078"/>
            <a:ext cx="489712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ldLvl="0" animBg="1"/>
      <p:bldP spid="16" grpId="0" bldLvl="0" animBg="1"/>
      <p:bldP spid="11" grpId="0" bldLvl="0" animBg="1"/>
      <p:bldP spid="20" grpId="0" bldLvl="0" animBg="1"/>
      <p:bldP spid="32" grpId="0"/>
      <p:bldP spid="40" grpId="0" bldLvl="0" animBg="1"/>
      <p:bldP spid="41" grpId="0" bldLvl="0" animBg="1"/>
      <p:bldP spid="42" grpId="0" bldLvl="0" animBg="1"/>
      <p:bldP spid="43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t="5276" b="52889"/>
          <a:stretch>
            <a:fillRect/>
          </a:stretch>
        </p:blipFill>
        <p:spPr>
          <a:xfrm flipH="1">
            <a:off x="0" y="0"/>
            <a:ext cx="1678874" cy="1284789"/>
          </a:xfrm>
          <a:custGeom>
            <a:avLst/>
            <a:gdLst>
              <a:gd name="connsiteX0" fmla="*/ 1678874 w 1678874"/>
              <a:gd name="connsiteY0" fmla="*/ 0 h 1284789"/>
              <a:gd name="connsiteX1" fmla="*/ 0 w 1678874"/>
              <a:gd name="connsiteY1" fmla="*/ 0 h 1284789"/>
              <a:gd name="connsiteX2" fmla="*/ 0 w 1678874"/>
              <a:gd name="connsiteY2" fmla="*/ 1284789 h 1284789"/>
              <a:gd name="connsiteX3" fmla="*/ 1678874 w 1678874"/>
              <a:gd name="connsiteY3" fmla="*/ 1284789 h 1284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874" h="1284789">
                <a:moveTo>
                  <a:pt x="1678874" y="0"/>
                </a:moveTo>
                <a:lnTo>
                  <a:pt x="0" y="0"/>
                </a:lnTo>
                <a:lnTo>
                  <a:pt x="0" y="1284789"/>
                </a:lnTo>
                <a:lnTo>
                  <a:pt x="1678874" y="1284789"/>
                </a:ln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1537871" y="5729467"/>
            <a:ext cx="654127" cy="1128531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75815" y="414350"/>
            <a:ext cx="477363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数据模型</a:t>
            </a:r>
            <a:endParaRPr lang="zh-CN" sz="36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876117" y="1172259"/>
            <a:ext cx="4818627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1570438" y="728946"/>
            <a:ext cx="220177" cy="220177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pic>
        <p:nvPicPr>
          <p:cNvPr id="9" name="图片 8" descr="在线医疗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065" y="1284605"/>
            <a:ext cx="8928100" cy="54336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3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: 形状 27"/>
          <p:cNvSpPr/>
          <p:nvPr/>
        </p:nvSpPr>
        <p:spPr>
          <a:xfrm>
            <a:off x="1" y="1"/>
            <a:ext cx="2766647" cy="1491499"/>
          </a:xfrm>
          <a:custGeom>
            <a:avLst/>
            <a:gdLst>
              <a:gd name="connsiteX0" fmla="*/ 0 w 2766647"/>
              <a:gd name="connsiteY0" fmla="*/ 0 h 1491499"/>
              <a:gd name="connsiteX1" fmla="*/ 2766647 w 2766647"/>
              <a:gd name="connsiteY1" fmla="*/ 0 h 1491499"/>
              <a:gd name="connsiteX2" fmla="*/ 1275148 w 2766647"/>
              <a:gd name="connsiteY2" fmla="*/ 1491499 h 1491499"/>
              <a:gd name="connsiteX3" fmla="*/ 38374 w 2766647"/>
              <a:gd name="connsiteY3" fmla="*/ 833911 h 1491499"/>
              <a:gd name="connsiteX4" fmla="*/ 0 w 2766647"/>
              <a:gd name="connsiteY4" fmla="*/ 770747 h 1491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6647" h="1491499">
                <a:moveTo>
                  <a:pt x="0" y="0"/>
                </a:moveTo>
                <a:lnTo>
                  <a:pt x="2766647" y="0"/>
                </a:lnTo>
                <a:cubicBezTo>
                  <a:pt x="2766647" y="823732"/>
                  <a:pt x="2098880" y="1491499"/>
                  <a:pt x="1275148" y="1491499"/>
                </a:cubicBezTo>
                <a:cubicBezTo>
                  <a:pt x="760316" y="1491499"/>
                  <a:pt x="306407" y="1230653"/>
                  <a:pt x="38374" y="833911"/>
                </a:cubicBezTo>
                <a:lnTo>
                  <a:pt x="0" y="770747"/>
                </a:ln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3822208" y="0"/>
            <a:ext cx="8369792" cy="6858000"/>
          </a:xfrm>
          <a:custGeom>
            <a:avLst/>
            <a:gdLst>
              <a:gd name="connsiteX0" fmla="*/ 5454195 w 8369792"/>
              <a:gd name="connsiteY0" fmla="*/ 0 h 6858000"/>
              <a:gd name="connsiteX1" fmla="*/ 8369792 w 8369792"/>
              <a:gd name="connsiteY1" fmla="*/ 0 h 6858000"/>
              <a:gd name="connsiteX2" fmla="*/ 8369792 w 8369792"/>
              <a:gd name="connsiteY2" fmla="*/ 6858000 h 6858000"/>
              <a:gd name="connsiteX3" fmla="*/ 0 w 8369792"/>
              <a:gd name="connsiteY3" fmla="*/ 6858000 h 6858000"/>
              <a:gd name="connsiteX4" fmla="*/ 68279 w 8369792"/>
              <a:gd name="connsiteY4" fmla="*/ 6812757 h 6858000"/>
              <a:gd name="connsiteX5" fmla="*/ 886953 w 8369792"/>
              <a:gd name="connsiteY5" fmla="*/ 6202680 h 6858000"/>
              <a:gd name="connsiteX6" fmla="*/ 1999473 w 8369792"/>
              <a:gd name="connsiteY6" fmla="*/ 5989320 h 6858000"/>
              <a:gd name="connsiteX7" fmla="*/ 2045193 w 8369792"/>
              <a:gd name="connsiteY7" fmla="*/ 4953000 h 6858000"/>
              <a:gd name="connsiteX8" fmla="*/ 2913873 w 8369792"/>
              <a:gd name="connsiteY8" fmla="*/ 4160520 h 6858000"/>
              <a:gd name="connsiteX9" fmla="*/ 3660632 w 8369792"/>
              <a:gd name="connsiteY9" fmla="*/ 2026920 h 6858000"/>
              <a:gd name="connsiteX10" fmla="*/ 5321792 w 8369792"/>
              <a:gd name="connsiteY10" fmla="*/ 1234440 h 6858000"/>
              <a:gd name="connsiteX11" fmla="*/ 5352272 w 8369792"/>
              <a:gd name="connsiteY11" fmla="*/ 396240 h 6858000"/>
              <a:gd name="connsiteX12" fmla="*/ 5429424 w 8369792"/>
              <a:gd name="connsiteY12" fmla="*/ 7000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369792" h="6858000">
                <a:moveTo>
                  <a:pt x="5454195" y="0"/>
                </a:moveTo>
                <a:lnTo>
                  <a:pt x="8369792" y="0"/>
                </a:lnTo>
                <a:lnTo>
                  <a:pt x="8369792" y="6858000"/>
                </a:lnTo>
                <a:lnTo>
                  <a:pt x="0" y="6858000"/>
                </a:lnTo>
                <a:lnTo>
                  <a:pt x="68279" y="6812757"/>
                </a:lnTo>
                <a:cubicBezTo>
                  <a:pt x="335455" y="6617970"/>
                  <a:pt x="612633" y="6324600"/>
                  <a:pt x="886953" y="6202680"/>
                </a:cubicBezTo>
                <a:cubicBezTo>
                  <a:pt x="1252712" y="6040120"/>
                  <a:pt x="1806433" y="6197600"/>
                  <a:pt x="1999473" y="5989320"/>
                </a:cubicBezTo>
                <a:cubicBezTo>
                  <a:pt x="2192513" y="5781040"/>
                  <a:pt x="1892793" y="5257800"/>
                  <a:pt x="2045193" y="4953000"/>
                </a:cubicBezTo>
                <a:cubicBezTo>
                  <a:pt x="2197593" y="4648200"/>
                  <a:pt x="2644632" y="4648200"/>
                  <a:pt x="2913873" y="4160520"/>
                </a:cubicBezTo>
                <a:cubicBezTo>
                  <a:pt x="3183113" y="3672840"/>
                  <a:pt x="3259312" y="2514600"/>
                  <a:pt x="3660632" y="2026920"/>
                </a:cubicBezTo>
                <a:cubicBezTo>
                  <a:pt x="4061952" y="1539240"/>
                  <a:pt x="5039852" y="1506220"/>
                  <a:pt x="5321792" y="1234440"/>
                </a:cubicBezTo>
                <a:cubicBezTo>
                  <a:pt x="5603732" y="962660"/>
                  <a:pt x="5316712" y="637540"/>
                  <a:pt x="5352272" y="396240"/>
                </a:cubicBezTo>
                <a:cubicBezTo>
                  <a:pt x="5370052" y="275590"/>
                  <a:pt x="5397357" y="169228"/>
                  <a:pt x="5429424" y="70009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1" name="矩形: 圆角 10"/>
          <p:cNvSpPr/>
          <p:nvPr/>
        </p:nvSpPr>
        <p:spPr>
          <a:xfrm>
            <a:off x="640080" y="488632"/>
            <a:ext cx="10911840" cy="5880736"/>
          </a:xfrm>
          <a:prstGeom prst="roundRect">
            <a:avLst>
              <a:gd name="adj" fmla="val 7078"/>
            </a:avLst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0" name="任意多边形: 形状 19"/>
          <p:cNvSpPr/>
          <p:nvPr/>
        </p:nvSpPr>
        <p:spPr>
          <a:xfrm>
            <a:off x="4438818" y="488632"/>
            <a:ext cx="7113103" cy="5880736"/>
          </a:xfrm>
          <a:custGeom>
            <a:avLst/>
            <a:gdLst>
              <a:gd name="connsiteX0" fmla="*/ 4735707 w 7113103"/>
              <a:gd name="connsiteY0" fmla="*/ 0 h 5880736"/>
              <a:gd name="connsiteX1" fmla="*/ 6696865 w 7113103"/>
              <a:gd name="connsiteY1" fmla="*/ 0 h 5880736"/>
              <a:gd name="connsiteX2" fmla="*/ 7113103 w 7113103"/>
              <a:gd name="connsiteY2" fmla="*/ 416238 h 5880736"/>
              <a:gd name="connsiteX3" fmla="*/ 7113103 w 7113103"/>
              <a:gd name="connsiteY3" fmla="*/ 5464498 h 5880736"/>
              <a:gd name="connsiteX4" fmla="*/ 6696865 w 7113103"/>
              <a:gd name="connsiteY4" fmla="*/ 5880736 h 5880736"/>
              <a:gd name="connsiteX5" fmla="*/ 0 w 7113103"/>
              <a:gd name="connsiteY5" fmla="*/ 5880736 h 5880736"/>
              <a:gd name="connsiteX6" fmla="*/ 64269 w 7113103"/>
              <a:gd name="connsiteY6" fmla="*/ 5833416 h 5880736"/>
              <a:gd name="connsiteX7" fmla="*/ 270344 w 7113103"/>
              <a:gd name="connsiteY7" fmla="*/ 5714048 h 5880736"/>
              <a:gd name="connsiteX8" fmla="*/ 1382864 w 7113103"/>
              <a:gd name="connsiteY8" fmla="*/ 5500688 h 5880736"/>
              <a:gd name="connsiteX9" fmla="*/ 1428585 w 7113103"/>
              <a:gd name="connsiteY9" fmla="*/ 4464368 h 5880736"/>
              <a:gd name="connsiteX10" fmla="*/ 2297264 w 7113103"/>
              <a:gd name="connsiteY10" fmla="*/ 3671888 h 5880736"/>
              <a:gd name="connsiteX11" fmla="*/ 3044023 w 7113103"/>
              <a:gd name="connsiteY11" fmla="*/ 1538288 h 5880736"/>
              <a:gd name="connsiteX12" fmla="*/ 4705183 w 7113103"/>
              <a:gd name="connsiteY12" fmla="*/ 745808 h 5880736"/>
              <a:gd name="connsiteX13" fmla="*/ 4735708 w 7113103"/>
              <a:gd name="connsiteY13" fmla="*/ 1757 h 5880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13103" h="5880736">
                <a:moveTo>
                  <a:pt x="4735707" y="0"/>
                </a:moveTo>
                <a:lnTo>
                  <a:pt x="6696865" y="0"/>
                </a:lnTo>
                <a:cubicBezTo>
                  <a:pt x="6926747" y="0"/>
                  <a:pt x="7113103" y="186356"/>
                  <a:pt x="7113103" y="416238"/>
                </a:cubicBezTo>
                <a:lnTo>
                  <a:pt x="7113103" y="5464498"/>
                </a:lnTo>
                <a:cubicBezTo>
                  <a:pt x="7113103" y="5694380"/>
                  <a:pt x="6926747" y="5880736"/>
                  <a:pt x="6696865" y="5880736"/>
                </a:cubicBezTo>
                <a:lnTo>
                  <a:pt x="0" y="5880736"/>
                </a:lnTo>
                <a:lnTo>
                  <a:pt x="64269" y="5833416"/>
                </a:lnTo>
                <a:cubicBezTo>
                  <a:pt x="133006" y="5785724"/>
                  <a:pt x="201764" y="5744528"/>
                  <a:pt x="270344" y="5714048"/>
                </a:cubicBezTo>
                <a:cubicBezTo>
                  <a:pt x="636103" y="5551488"/>
                  <a:pt x="1189824" y="5708968"/>
                  <a:pt x="1382864" y="5500688"/>
                </a:cubicBezTo>
                <a:cubicBezTo>
                  <a:pt x="1575904" y="5292408"/>
                  <a:pt x="1276184" y="4769168"/>
                  <a:pt x="1428585" y="4464368"/>
                </a:cubicBezTo>
                <a:cubicBezTo>
                  <a:pt x="1580984" y="4159568"/>
                  <a:pt x="2028023" y="4159568"/>
                  <a:pt x="2297264" y="3671888"/>
                </a:cubicBezTo>
                <a:cubicBezTo>
                  <a:pt x="2566504" y="3184208"/>
                  <a:pt x="2642703" y="2025968"/>
                  <a:pt x="3044023" y="1538288"/>
                </a:cubicBezTo>
                <a:cubicBezTo>
                  <a:pt x="3445343" y="1050608"/>
                  <a:pt x="4423243" y="1017588"/>
                  <a:pt x="4705183" y="745808"/>
                </a:cubicBezTo>
                <a:cubicBezTo>
                  <a:pt x="4951880" y="508001"/>
                  <a:pt x="4762968" y="229355"/>
                  <a:pt x="4735708" y="1757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>
                  <a:alpha val="60000"/>
                </a:srgb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b="52889"/>
          <a:stretch>
            <a:fillRect/>
          </a:stretch>
        </p:blipFill>
        <p:spPr>
          <a:xfrm>
            <a:off x="9090470" y="0"/>
            <a:ext cx="3101529" cy="2672862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>
            <a:off x="0" y="3810000"/>
            <a:ext cx="1766703" cy="3047999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260059" y="4999893"/>
            <a:ext cx="2256692" cy="2256692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1226487" y="1870919"/>
            <a:ext cx="80807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i="1" spc="600" dirty="0">
                <a:ln w="15875"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请多多支持</a:t>
            </a:r>
            <a:endParaRPr lang="zh-CN" altLang="en-US" sz="8000" i="1" spc="600" dirty="0">
              <a:ln w="15875"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063927" y="3404758"/>
            <a:ext cx="47736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感谢欣赏</a:t>
            </a:r>
            <a:endParaRPr lang="zh-CN" altLang="en-US" sz="60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369776" y="3299558"/>
            <a:ext cx="5295184" cy="0"/>
            <a:chOff x="1369776" y="3213346"/>
            <a:chExt cx="5295184" cy="0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1369776" y="3213346"/>
              <a:ext cx="928703" cy="0"/>
            </a:xfrm>
            <a:prstGeom prst="line">
              <a:avLst/>
            </a:prstGeom>
            <a:ln w="57150"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2308764" y="3213346"/>
              <a:ext cx="4356196" cy="0"/>
            </a:xfrm>
            <a:prstGeom prst="line">
              <a:avLst/>
            </a:prstGeom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40" name="矩形: 圆角 39"/>
          <p:cNvSpPr/>
          <p:nvPr/>
        </p:nvSpPr>
        <p:spPr>
          <a:xfrm>
            <a:off x="1766570" y="5355493"/>
            <a:ext cx="2336800" cy="48650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PPT</a:t>
            </a:r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：</a:t>
            </a:r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徐达</a:t>
            </a:r>
            <a:endParaRPr lang="zh-CN" altLang="en-US" sz="24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559040" y="1630680"/>
            <a:ext cx="3423920" cy="342392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2" name="椭圆 41"/>
          <p:cNvSpPr/>
          <p:nvPr>
            <p:custDataLst>
              <p:tags r:id="rId5"/>
            </p:custDataLst>
          </p:nvPr>
        </p:nvSpPr>
        <p:spPr>
          <a:xfrm>
            <a:off x="7728739" y="1800379"/>
            <a:ext cx="3084522" cy="3084522"/>
          </a:xfrm>
          <a:prstGeom prst="ellipse">
            <a:avLst/>
          </a:prstGeom>
          <a:blipFill dpi="0" rotWithShape="1">
            <a:blip r:embed="rId6"/>
            <a:srcRect/>
            <a:stretch>
              <a:fillRect l="-37679" t="-11460" r="-4991" b="-31210"/>
            </a:stretch>
          </a:blipFill>
          <a:ln>
            <a:solidFill>
              <a:srgbClr val="75BE7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7650480" y="1148080"/>
            <a:ext cx="365760" cy="365760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9" name="矩形: 圆角 39"/>
          <p:cNvSpPr/>
          <p:nvPr/>
        </p:nvSpPr>
        <p:spPr>
          <a:xfrm>
            <a:off x="4438650" y="4708525"/>
            <a:ext cx="2650490" cy="4864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流程图：卢</a:t>
            </a:r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东洋</a:t>
            </a:r>
            <a:endParaRPr lang="zh-CN" altLang="en-US" sz="24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10" name="矩形: 圆角 39"/>
          <p:cNvSpPr/>
          <p:nvPr/>
        </p:nvSpPr>
        <p:spPr>
          <a:xfrm>
            <a:off x="4516755" y="5355590"/>
            <a:ext cx="2494280" cy="4864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UI</a:t>
            </a:r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设计：冯锞</a:t>
            </a:r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伟</a:t>
            </a:r>
            <a:endParaRPr lang="zh-CN" altLang="en-US" sz="24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12" name="矩形: 圆角 39"/>
          <p:cNvSpPr/>
          <p:nvPr/>
        </p:nvSpPr>
        <p:spPr>
          <a:xfrm>
            <a:off x="1766570" y="4708428"/>
            <a:ext cx="2336800" cy="48650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演讲：</a:t>
            </a:r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杨扬</a:t>
            </a:r>
            <a:endParaRPr lang="zh-CN" altLang="en-US" sz="24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14" name="矩形: 圆角 39"/>
          <p:cNvSpPr/>
          <p:nvPr/>
        </p:nvSpPr>
        <p:spPr>
          <a:xfrm>
            <a:off x="2877185" y="6040120"/>
            <a:ext cx="2960370" cy="4864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系统</a:t>
            </a:r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分析：彭</a:t>
            </a:r>
            <a:r>
              <a:rPr lang="zh-CN" altLang="en-US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秋林</a:t>
            </a:r>
            <a:endParaRPr lang="zh-CN" altLang="en-US" sz="24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6" grpId="0" animBg="1"/>
      <p:bldP spid="11" grpId="0" animBg="1"/>
      <p:bldP spid="20" grpId="0" animBg="1"/>
      <p:bldP spid="31" grpId="0"/>
      <p:bldP spid="32" grpId="0"/>
      <p:bldP spid="40" grpId="0" bldLvl="0" animBg="1"/>
      <p:bldP spid="41" grpId="0" animBg="1"/>
      <p:bldP spid="42" grpId="0" animBg="1"/>
      <p:bldP spid="43" grpId="0" animBg="1"/>
      <p:bldP spid="9" grpId="0" bldLvl="0" animBg="1"/>
      <p:bldP spid="10" grpId="0" bldLvl="0" animBg="1"/>
      <p:bldP spid="12" grpId="0" bldLvl="0" animBg="1"/>
      <p:bldP spid="14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: 形状 27"/>
          <p:cNvSpPr/>
          <p:nvPr/>
        </p:nvSpPr>
        <p:spPr>
          <a:xfrm>
            <a:off x="1" y="1"/>
            <a:ext cx="2766647" cy="1491499"/>
          </a:xfrm>
          <a:custGeom>
            <a:avLst/>
            <a:gdLst>
              <a:gd name="connsiteX0" fmla="*/ 0 w 2766647"/>
              <a:gd name="connsiteY0" fmla="*/ 0 h 1491499"/>
              <a:gd name="connsiteX1" fmla="*/ 2766647 w 2766647"/>
              <a:gd name="connsiteY1" fmla="*/ 0 h 1491499"/>
              <a:gd name="connsiteX2" fmla="*/ 1275148 w 2766647"/>
              <a:gd name="connsiteY2" fmla="*/ 1491499 h 1491499"/>
              <a:gd name="connsiteX3" fmla="*/ 38374 w 2766647"/>
              <a:gd name="connsiteY3" fmla="*/ 833911 h 1491499"/>
              <a:gd name="connsiteX4" fmla="*/ 0 w 2766647"/>
              <a:gd name="connsiteY4" fmla="*/ 770747 h 1491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6647" h="1491499">
                <a:moveTo>
                  <a:pt x="0" y="0"/>
                </a:moveTo>
                <a:lnTo>
                  <a:pt x="2766647" y="0"/>
                </a:lnTo>
                <a:cubicBezTo>
                  <a:pt x="2766647" y="823732"/>
                  <a:pt x="2098880" y="1491499"/>
                  <a:pt x="1275148" y="1491499"/>
                </a:cubicBezTo>
                <a:cubicBezTo>
                  <a:pt x="760316" y="1491499"/>
                  <a:pt x="306407" y="1230653"/>
                  <a:pt x="38374" y="833911"/>
                </a:cubicBezTo>
                <a:lnTo>
                  <a:pt x="0" y="770747"/>
                </a:ln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3822208" y="0"/>
            <a:ext cx="8369792" cy="6858000"/>
          </a:xfrm>
          <a:custGeom>
            <a:avLst/>
            <a:gdLst>
              <a:gd name="connsiteX0" fmla="*/ 5454195 w 8369792"/>
              <a:gd name="connsiteY0" fmla="*/ 0 h 6858000"/>
              <a:gd name="connsiteX1" fmla="*/ 8369792 w 8369792"/>
              <a:gd name="connsiteY1" fmla="*/ 0 h 6858000"/>
              <a:gd name="connsiteX2" fmla="*/ 8369792 w 8369792"/>
              <a:gd name="connsiteY2" fmla="*/ 6858000 h 6858000"/>
              <a:gd name="connsiteX3" fmla="*/ 0 w 8369792"/>
              <a:gd name="connsiteY3" fmla="*/ 6858000 h 6858000"/>
              <a:gd name="connsiteX4" fmla="*/ 68279 w 8369792"/>
              <a:gd name="connsiteY4" fmla="*/ 6812757 h 6858000"/>
              <a:gd name="connsiteX5" fmla="*/ 886953 w 8369792"/>
              <a:gd name="connsiteY5" fmla="*/ 6202680 h 6858000"/>
              <a:gd name="connsiteX6" fmla="*/ 1999473 w 8369792"/>
              <a:gd name="connsiteY6" fmla="*/ 5989320 h 6858000"/>
              <a:gd name="connsiteX7" fmla="*/ 2045193 w 8369792"/>
              <a:gd name="connsiteY7" fmla="*/ 4953000 h 6858000"/>
              <a:gd name="connsiteX8" fmla="*/ 2913873 w 8369792"/>
              <a:gd name="connsiteY8" fmla="*/ 4160520 h 6858000"/>
              <a:gd name="connsiteX9" fmla="*/ 3660632 w 8369792"/>
              <a:gd name="connsiteY9" fmla="*/ 2026920 h 6858000"/>
              <a:gd name="connsiteX10" fmla="*/ 5321792 w 8369792"/>
              <a:gd name="connsiteY10" fmla="*/ 1234440 h 6858000"/>
              <a:gd name="connsiteX11" fmla="*/ 5352272 w 8369792"/>
              <a:gd name="connsiteY11" fmla="*/ 396240 h 6858000"/>
              <a:gd name="connsiteX12" fmla="*/ 5429424 w 8369792"/>
              <a:gd name="connsiteY12" fmla="*/ 7000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369792" h="6858000">
                <a:moveTo>
                  <a:pt x="5454195" y="0"/>
                </a:moveTo>
                <a:lnTo>
                  <a:pt x="8369792" y="0"/>
                </a:lnTo>
                <a:lnTo>
                  <a:pt x="8369792" y="6858000"/>
                </a:lnTo>
                <a:lnTo>
                  <a:pt x="0" y="6858000"/>
                </a:lnTo>
                <a:lnTo>
                  <a:pt x="68279" y="6812757"/>
                </a:lnTo>
                <a:cubicBezTo>
                  <a:pt x="335455" y="6617970"/>
                  <a:pt x="612633" y="6324600"/>
                  <a:pt x="886953" y="6202680"/>
                </a:cubicBezTo>
                <a:cubicBezTo>
                  <a:pt x="1252712" y="6040120"/>
                  <a:pt x="1806433" y="6197600"/>
                  <a:pt x="1999473" y="5989320"/>
                </a:cubicBezTo>
                <a:cubicBezTo>
                  <a:pt x="2192513" y="5781040"/>
                  <a:pt x="1892793" y="5257800"/>
                  <a:pt x="2045193" y="4953000"/>
                </a:cubicBezTo>
                <a:cubicBezTo>
                  <a:pt x="2197593" y="4648200"/>
                  <a:pt x="2644632" y="4648200"/>
                  <a:pt x="2913873" y="4160520"/>
                </a:cubicBezTo>
                <a:cubicBezTo>
                  <a:pt x="3183113" y="3672840"/>
                  <a:pt x="3259312" y="2514600"/>
                  <a:pt x="3660632" y="2026920"/>
                </a:cubicBezTo>
                <a:cubicBezTo>
                  <a:pt x="4061952" y="1539240"/>
                  <a:pt x="5039852" y="1506220"/>
                  <a:pt x="5321792" y="1234440"/>
                </a:cubicBezTo>
                <a:cubicBezTo>
                  <a:pt x="5603732" y="962660"/>
                  <a:pt x="5316712" y="637540"/>
                  <a:pt x="5352272" y="396240"/>
                </a:cubicBezTo>
                <a:cubicBezTo>
                  <a:pt x="5370052" y="275590"/>
                  <a:pt x="5397357" y="169228"/>
                  <a:pt x="5429424" y="70009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1" name="矩形: 圆角 10"/>
          <p:cNvSpPr/>
          <p:nvPr/>
        </p:nvSpPr>
        <p:spPr>
          <a:xfrm>
            <a:off x="640080" y="488632"/>
            <a:ext cx="10911840" cy="5880736"/>
          </a:xfrm>
          <a:prstGeom prst="roundRect">
            <a:avLst>
              <a:gd name="adj" fmla="val 7078"/>
            </a:avLst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335052" y="1679103"/>
            <a:ext cx="5295184" cy="0"/>
            <a:chOff x="1369776" y="3213346"/>
            <a:chExt cx="5295184" cy="0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1369776" y="3213346"/>
              <a:ext cx="928703" cy="0"/>
            </a:xfrm>
            <a:prstGeom prst="line">
              <a:avLst/>
            </a:prstGeom>
            <a:ln w="57150"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2308764" y="3213346"/>
              <a:ext cx="4356196" cy="0"/>
            </a:xfrm>
            <a:prstGeom prst="line">
              <a:avLst/>
            </a:prstGeom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2" name="文本框 31"/>
          <p:cNvSpPr txBox="1"/>
          <p:nvPr/>
        </p:nvSpPr>
        <p:spPr>
          <a:xfrm>
            <a:off x="1185545" y="615950"/>
            <a:ext cx="1791335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目录</a:t>
            </a:r>
            <a:endParaRPr lang="zh-CN" altLang="en-US" sz="44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2705454" y="976324"/>
            <a:ext cx="227636" cy="227636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" y="5467345"/>
            <a:ext cx="4998720" cy="1789240"/>
            <a:chOff x="0" y="4999893"/>
            <a:chExt cx="6304671" cy="2256692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1" cstate="screen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16628"/>
              <a:ext cx="5049520" cy="1841372"/>
            </a:xfrm>
            <a:prstGeom prst="rect">
              <a:avLst/>
            </a:prstGeom>
          </p:spPr>
        </p:pic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7979" y="4999893"/>
              <a:ext cx="2256692" cy="2256692"/>
            </a:xfrm>
            <a:prstGeom prst="rect">
              <a:avLst/>
            </a:prstGeom>
          </p:spPr>
        </p:pic>
      </p:grpSp>
      <p:sp>
        <p:nvSpPr>
          <p:cNvPr id="40" name="矩形: 圆角 39"/>
          <p:cNvSpPr/>
          <p:nvPr/>
        </p:nvSpPr>
        <p:spPr>
          <a:xfrm>
            <a:off x="2933065" y="2688047"/>
            <a:ext cx="3593821" cy="68296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01.</a:t>
            </a:r>
            <a:r>
              <a:rPr lang="zh-CN" altLang="en-US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项目</a:t>
            </a:r>
            <a:r>
              <a:rPr lang="zh-CN" altLang="en-US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背景</a:t>
            </a:r>
            <a:endParaRPr lang="zh-CN" altLang="en-US" sz="32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34" name="矩形: 圆角 33"/>
          <p:cNvSpPr/>
          <p:nvPr/>
        </p:nvSpPr>
        <p:spPr>
          <a:xfrm>
            <a:off x="2933065" y="3843406"/>
            <a:ext cx="3593821" cy="68296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03.UI</a:t>
            </a:r>
            <a:r>
              <a:rPr lang="zh-CN" altLang="en-US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设计</a:t>
            </a:r>
            <a:endParaRPr lang="zh-CN" altLang="en-US" sz="32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37" name="矩形: 圆角 36"/>
          <p:cNvSpPr/>
          <p:nvPr/>
        </p:nvSpPr>
        <p:spPr>
          <a:xfrm>
            <a:off x="6803390" y="2687955"/>
            <a:ext cx="4748530" cy="6832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02.</a:t>
            </a:r>
            <a:r>
              <a:rPr lang="zh-CN" altLang="en-US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用户群体、</a:t>
            </a:r>
            <a:r>
              <a:rPr lang="zh-CN" altLang="en-US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使用场景</a:t>
            </a:r>
            <a:endParaRPr lang="zh-CN" altLang="en-US" sz="32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38" name="矩形: 圆角 37"/>
          <p:cNvSpPr/>
          <p:nvPr/>
        </p:nvSpPr>
        <p:spPr>
          <a:xfrm>
            <a:off x="6802755" y="3844290"/>
            <a:ext cx="4749800" cy="6832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04.</a:t>
            </a:r>
            <a:r>
              <a:rPr lang="zh-CN" altLang="en-US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功能</a:t>
            </a:r>
            <a:r>
              <a:rPr lang="zh-CN" altLang="en-US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说明</a:t>
            </a:r>
            <a:endParaRPr lang="zh-CN" altLang="en-US" sz="32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r="20934"/>
          <a:stretch>
            <a:fillRect/>
          </a:stretch>
        </p:blipFill>
        <p:spPr>
          <a:xfrm flipH="1">
            <a:off x="640080" y="1670685"/>
            <a:ext cx="2387600" cy="3810000"/>
          </a:xfrm>
          <a:prstGeom prst="rect">
            <a:avLst/>
          </a:prstGeom>
        </p:spPr>
      </p:pic>
      <p:sp>
        <p:nvSpPr>
          <p:cNvPr id="10" name="矩形: 圆角 37"/>
          <p:cNvSpPr/>
          <p:nvPr/>
        </p:nvSpPr>
        <p:spPr>
          <a:xfrm>
            <a:off x="4363720" y="4965700"/>
            <a:ext cx="4749800" cy="68326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r>
              <a:rPr lang="en-US" altLang="zh-CN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05.</a:t>
            </a:r>
            <a:r>
              <a:rPr lang="zh-CN" altLang="en-US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数据模型</a:t>
            </a:r>
            <a:r>
              <a:rPr lang="zh-CN" altLang="en-US" sz="32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描述</a:t>
            </a:r>
            <a:endParaRPr lang="zh-CN" altLang="en-US" sz="32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6" grpId="0" animBg="1"/>
      <p:bldP spid="11" grpId="0" animBg="1"/>
      <p:bldP spid="43" grpId="0" animBg="1"/>
      <p:bldP spid="40" grpId="0" bldLvl="0" animBg="1"/>
      <p:bldP spid="34" grpId="0" bldLvl="0" animBg="1"/>
      <p:bldP spid="37" grpId="0" bldLvl="0" animBg="1"/>
      <p:bldP spid="38" grpId="0" bldLvl="0" animBg="1"/>
      <p:bldP spid="10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: 形状 27"/>
          <p:cNvSpPr/>
          <p:nvPr/>
        </p:nvSpPr>
        <p:spPr>
          <a:xfrm>
            <a:off x="1" y="1"/>
            <a:ext cx="4014245" cy="2164079"/>
          </a:xfrm>
          <a:custGeom>
            <a:avLst/>
            <a:gdLst>
              <a:gd name="connsiteX0" fmla="*/ 0 w 2766647"/>
              <a:gd name="connsiteY0" fmla="*/ 0 h 1491499"/>
              <a:gd name="connsiteX1" fmla="*/ 2766647 w 2766647"/>
              <a:gd name="connsiteY1" fmla="*/ 0 h 1491499"/>
              <a:gd name="connsiteX2" fmla="*/ 1275148 w 2766647"/>
              <a:gd name="connsiteY2" fmla="*/ 1491499 h 1491499"/>
              <a:gd name="connsiteX3" fmla="*/ 38374 w 2766647"/>
              <a:gd name="connsiteY3" fmla="*/ 833911 h 1491499"/>
              <a:gd name="connsiteX4" fmla="*/ 0 w 2766647"/>
              <a:gd name="connsiteY4" fmla="*/ 770747 h 1491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6647" h="1491499">
                <a:moveTo>
                  <a:pt x="0" y="0"/>
                </a:moveTo>
                <a:lnTo>
                  <a:pt x="2766647" y="0"/>
                </a:lnTo>
                <a:cubicBezTo>
                  <a:pt x="2766647" y="823732"/>
                  <a:pt x="2098880" y="1491499"/>
                  <a:pt x="1275148" y="1491499"/>
                </a:cubicBezTo>
                <a:cubicBezTo>
                  <a:pt x="760316" y="1491499"/>
                  <a:pt x="306407" y="1230653"/>
                  <a:pt x="38374" y="833911"/>
                </a:cubicBezTo>
                <a:lnTo>
                  <a:pt x="0" y="770747"/>
                </a:ln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3822208" y="0"/>
            <a:ext cx="8369792" cy="6858000"/>
          </a:xfrm>
          <a:custGeom>
            <a:avLst/>
            <a:gdLst>
              <a:gd name="connsiteX0" fmla="*/ 5454195 w 8369792"/>
              <a:gd name="connsiteY0" fmla="*/ 0 h 6858000"/>
              <a:gd name="connsiteX1" fmla="*/ 8369792 w 8369792"/>
              <a:gd name="connsiteY1" fmla="*/ 0 h 6858000"/>
              <a:gd name="connsiteX2" fmla="*/ 8369792 w 8369792"/>
              <a:gd name="connsiteY2" fmla="*/ 6858000 h 6858000"/>
              <a:gd name="connsiteX3" fmla="*/ 0 w 8369792"/>
              <a:gd name="connsiteY3" fmla="*/ 6858000 h 6858000"/>
              <a:gd name="connsiteX4" fmla="*/ 68279 w 8369792"/>
              <a:gd name="connsiteY4" fmla="*/ 6812757 h 6858000"/>
              <a:gd name="connsiteX5" fmla="*/ 886953 w 8369792"/>
              <a:gd name="connsiteY5" fmla="*/ 6202680 h 6858000"/>
              <a:gd name="connsiteX6" fmla="*/ 1999473 w 8369792"/>
              <a:gd name="connsiteY6" fmla="*/ 5989320 h 6858000"/>
              <a:gd name="connsiteX7" fmla="*/ 2045193 w 8369792"/>
              <a:gd name="connsiteY7" fmla="*/ 4953000 h 6858000"/>
              <a:gd name="connsiteX8" fmla="*/ 2913873 w 8369792"/>
              <a:gd name="connsiteY8" fmla="*/ 4160520 h 6858000"/>
              <a:gd name="connsiteX9" fmla="*/ 3660632 w 8369792"/>
              <a:gd name="connsiteY9" fmla="*/ 2026920 h 6858000"/>
              <a:gd name="connsiteX10" fmla="*/ 5321792 w 8369792"/>
              <a:gd name="connsiteY10" fmla="*/ 1234440 h 6858000"/>
              <a:gd name="connsiteX11" fmla="*/ 5352272 w 8369792"/>
              <a:gd name="connsiteY11" fmla="*/ 396240 h 6858000"/>
              <a:gd name="connsiteX12" fmla="*/ 5429424 w 8369792"/>
              <a:gd name="connsiteY12" fmla="*/ 7000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369792" h="6858000">
                <a:moveTo>
                  <a:pt x="5454195" y="0"/>
                </a:moveTo>
                <a:lnTo>
                  <a:pt x="8369792" y="0"/>
                </a:lnTo>
                <a:lnTo>
                  <a:pt x="8369792" y="6858000"/>
                </a:lnTo>
                <a:lnTo>
                  <a:pt x="0" y="6858000"/>
                </a:lnTo>
                <a:lnTo>
                  <a:pt x="68279" y="6812757"/>
                </a:lnTo>
                <a:cubicBezTo>
                  <a:pt x="335455" y="6617970"/>
                  <a:pt x="612633" y="6324600"/>
                  <a:pt x="886953" y="6202680"/>
                </a:cubicBezTo>
                <a:cubicBezTo>
                  <a:pt x="1252712" y="6040120"/>
                  <a:pt x="1806433" y="6197600"/>
                  <a:pt x="1999473" y="5989320"/>
                </a:cubicBezTo>
                <a:cubicBezTo>
                  <a:pt x="2192513" y="5781040"/>
                  <a:pt x="1892793" y="5257800"/>
                  <a:pt x="2045193" y="4953000"/>
                </a:cubicBezTo>
                <a:cubicBezTo>
                  <a:pt x="2197593" y="4648200"/>
                  <a:pt x="2644632" y="4648200"/>
                  <a:pt x="2913873" y="4160520"/>
                </a:cubicBezTo>
                <a:cubicBezTo>
                  <a:pt x="3183113" y="3672840"/>
                  <a:pt x="3259312" y="2514600"/>
                  <a:pt x="3660632" y="2026920"/>
                </a:cubicBezTo>
                <a:cubicBezTo>
                  <a:pt x="4061952" y="1539240"/>
                  <a:pt x="5039852" y="1506220"/>
                  <a:pt x="5321792" y="1234440"/>
                </a:cubicBezTo>
                <a:cubicBezTo>
                  <a:pt x="5603732" y="962660"/>
                  <a:pt x="5316712" y="637540"/>
                  <a:pt x="5352272" y="396240"/>
                </a:cubicBezTo>
                <a:cubicBezTo>
                  <a:pt x="5370052" y="275590"/>
                  <a:pt x="5397357" y="169228"/>
                  <a:pt x="5429424" y="70009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1" name="矩形: 圆角 10"/>
          <p:cNvSpPr/>
          <p:nvPr/>
        </p:nvSpPr>
        <p:spPr>
          <a:xfrm>
            <a:off x="640080" y="488632"/>
            <a:ext cx="10911840" cy="5880736"/>
          </a:xfrm>
          <a:prstGeom prst="roundRect">
            <a:avLst>
              <a:gd name="adj" fmla="val 7078"/>
            </a:avLst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0" name="任意多边形: 形状 19"/>
          <p:cNvSpPr/>
          <p:nvPr/>
        </p:nvSpPr>
        <p:spPr>
          <a:xfrm>
            <a:off x="4438818" y="488632"/>
            <a:ext cx="7113103" cy="5880736"/>
          </a:xfrm>
          <a:custGeom>
            <a:avLst/>
            <a:gdLst>
              <a:gd name="connsiteX0" fmla="*/ 4735707 w 7113103"/>
              <a:gd name="connsiteY0" fmla="*/ 0 h 5880736"/>
              <a:gd name="connsiteX1" fmla="*/ 6696865 w 7113103"/>
              <a:gd name="connsiteY1" fmla="*/ 0 h 5880736"/>
              <a:gd name="connsiteX2" fmla="*/ 7113103 w 7113103"/>
              <a:gd name="connsiteY2" fmla="*/ 416238 h 5880736"/>
              <a:gd name="connsiteX3" fmla="*/ 7113103 w 7113103"/>
              <a:gd name="connsiteY3" fmla="*/ 5464498 h 5880736"/>
              <a:gd name="connsiteX4" fmla="*/ 6696865 w 7113103"/>
              <a:gd name="connsiteY4" fmla="*/ 5880736 h 5880736"/>
              <a:gd name="connsiteX5" fmla="*/ 0 w 7113103"/>
              <a:gd name="connsiteY5" fmla="*/ 5880736 h 5880736"/>
              <a:gd name="connsiteX6" fmla="*/ 64269 w 7113103"/>
              <a:gd name="connsiteY6" fmla="*/ 5833416 h 5880736"/>
              <a:gd name="connsiteX7" fmla="*/ 270344 w 7113103"/>
              <a:gd name="connsiteY7" fmla="*/ 5714048 h 5880736"/>
              <a:gd name="connsiteX8" fmla="*/ 1382864 w 7113103"/>
              <a:gd name="connsiteY8" fmla="*/ 5500688 h 5880736"/>
              <a:gd name="connsiteX9" fmla="*/ 1428585 w 7113103"/>
              <a:gd name="connsiteY9" fmla="*/ 4464368 h 5880736"/>
              <a:gd name="connsiteX10" fmla="*/ 2297264 w 7113103"/>
              <a:gd name="connsiteY10" fmla="*/ 3671888 h 5880736"/>
              <a:gd name="connsiteX11" fmla="*/ 3044023 w 7113103"/>
              <a:gd name="connsiteY11" fmla="*/ 1538288 h 5880736"/>
              <a:gd name="connsiteX12" fmla="*/ 4705183 w 7113103"/>
              <a:gd name="connsiteY12" fmla="*/ 745808 h 5880736"/>
              <a:gd name="connsiteX13" fmla="*/ 4735708 w 7113103"/>
              <a:gd name="connsiteY13" fmla="*/ 1757 h 5880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13103" h="5880736">
                <a:moveTo>
                  <a:pt x="4735707" y="0"/>
                </a:moveTo>
                <a:lnTo>
                  <a:pt x="6696865" y="0"/>
                </a:lnTo>
                <a:cubicBezTo>
                  <a:pt x="6926747" y="0"/>
                  <a:pt x="7113103" y="186356"/>
                  <a:pt x="7113103" y="416238"/>
                </a:cubicBezTo>
                <a:lnTo>
                  <a:pt x="7113103" y="5464498"/>
                </a:lnTo>
                <a:cubicBezTo>
                  <a:pt x="7113103" y="5694380"/>
                  <a:pt x="6926747" y="5880736"/>
                  <a:pt x="6696865" y="5880736"/>
                </a:cubicBezTo>
                <a:lnTo>
                  <a:pt x="0" y="5880736"/>
                </a:lnTo>
                <a:lnTo>
                  <a:pt x="64269" y="5833416"/>
                </a:lnTo>
                <a:cubicBezTo>
                  <a:pt x="133006" y="5785724"/>
                  <a:pt x="201764" y="5744528"/>
                  <a:pt x="270344" y="5714048"/>
                </a:cubicBezTo>
                <a:cubicBezTo>
                  <a:pt x="636103" y="5551488"/>
                  <a:pt x="1189824" y="5708968"/>
                  <a:pt x="1382864" y="5500688"/>
                </a:cubicBezTo>
                <a:cubicBezTo>
                  <a:pt x="1575904" y="5292408"/>
                  <a:pt x="1276184" y="4769168"/>
                  <a:pt x="1428585" y="4464368"/>
                </a:cubicBezTo>
                <a:cubicBezTo>
                  <a:pt x="1580984" y="4159568"/>
                  <a:pt x="2028023" y="4159568"/>
                  <a:pt x="2297264" y="3671888"/>
                </a:cubicBezTo>
                <a:cubicBezTo>
                  <a:pt x="2566504" y="3184208"/>
                  <a:pt x="2642703" y="2025968"/>
                  <a:pt x="3044023" y="1538288"/>
                </a:cubicBezTo>
                <a:cubicBezTo>
                  <a:pt x="3445343" y="1050608"/>
                  <a:pt x="4423243" y="1017588"/>
                  <a:pt x="4705183" y="745808"/>
                </a:cubicBezTo>
                <a:cubicBezTo>
                  <a:pt x="4951880" y="508001"/>
                  <a:pt x="4762968" y="229355"/>
                  <a:pt x="4735708" y="1757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>
                  <a:alpha val="60000"/>
                </a:srgb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b="52889"/>
          <a:stretch>
            <a:fillRect/>
          </a:stretch>
        </p:blipFill>
        <p:spPr>
          <a:xfrm flipH="1">
            <a:off x="0" y="0"/>
            <a:ext cx="3101529" cy="2672862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0425297" y="3810000"/>
            <a:ext cx="1766703" cy="3047999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86299" y="4999893"/>
            <a:ext cx="2256692" cy="225669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447145" y="2984767"/>
            <a:ext cx="477363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项目</a:t>
            </a:r>
            <a:r>
              <a:rPr lang="zh-CN" altLang="en-US" sz="60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背景</a:t>
            </a:r>
            <a:endParaRPr lang="zh-CN" altLang="en-US" sz="60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1385403" y="2700118"/>
            <a:ext cx="489712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0" name="矩形: 圆角 39"/>
          <p:cNvSpPr/>
          <p:nvPr/>
        </p:nvSpPr>
        <p:spPr>
          <a:xfrm>
            <a:off x="1320800" y="1454053"/>
            <a:ext cx="1798320" cy="48650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Part  01</a:t>
            </a:r>
            <a:endParaRPr lang="zh-CN" altLang="en-US" sz="24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559040" y="1630680"/>
            <a:ext cx="3423920" cy="342392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7728739" y="1800379"/>
            <a:ext cx="3084522" cy="3084522"/>
          </a:xfrm>
          <a:prstGeom prst="ellipse">
            <a:avLst/>
          </a:prstGeom>
          <a:blipFill dpi="0" rotWithShape="1">
            <a:blip r:embed="rId4"/>
            <a:srcRect/>
            <a:stretch>
              <a:fillRect l="-37679" t="-11460" r="-4991" b="-31210"/>
            </a:stretch>
          </a:blipFill>
          <a:ln>
            <a:solidFill>
              <a:srgbClr val="75BE7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431280" y="1747520"/>
            <a:ext cx="365760" cy="365760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1385403" y="4285078"/>
            <a:ext cx="489712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6" grpId="0" animBg="1"/>
      <p:bldP spid="11" grpId="0" animBg="1"/>
      <p:bldP spid="20" grpId="0" animBg="1"/>
      <p:bldP spid="32" grpId="0"/>
      <p:bldP spid="40" grpId="0" animBg="1"/>
      <p:bldP spid="41" grpId="0" animBg="1"/>
      <p:bldP spid="42" grpId="0" animBg="1"/>
      <p:bldP spid="4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t="5276" b="52889"/>
          <a:stretch>
            <a:fillRect/>
          </a:stretch>
        </p:blipFill>
        <p:spPr>
          <a:xfrm flipH="1">
            <a:off x="0" y="0"/>
            <a:ext cx="1678874" cy="1284789"/>
          </a:xfrm>
          <a:custGeom>
            <a:avLst/>
            <a:gdLst>
              <a:gd name="connsiteX0" fmla="*/ 1678874 w 1678874"/>
              <a:gd name="connsiteY0" fmla="*/ 0 h 1284789"/>
              <a:gd name="connsiteX1" fmla="*/ 0 w 1678874"/>
              <a:gd name="connsiteY1" fmla="*/ 0 h 1284789"/>
              <a:gd name="connsiteX2" fmla="*/ 0 w 1678874"/>
              <a:gd name="connsiteY2" fmla="*/ 1284789 h 1284789"/>
              <a:gd name="connsiteX3" fmla="*/ 1678874 w 1678874"/>
              <a:gd name="connsiteY3" fmla="*/ 1284789 h 1284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874" h="1284789">
                <a:moveTo>
                  <a:pt x="1678874" y="0"/>
                </a:moveTo>
                <a:lnTo>
                  <a:pt x="0" y="0"/>
                </a:lnTo>
                <a:lnTo>
                  <a:pt x="0" y="1284789"/>
                </a:lnTo>
                <a:lnTo>
                  <a:pt x="1678874" y="1284789"/>
                </a:ln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1537871" y="5729467"/>
            <a:ext cx="654127" cy="1128531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75815" y="449910"/>
            <a:ext cx="477363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项目</a:t>
            </a:r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背景</a:t>
            </a:r>
            <a:endParaRPr lang="zh-CN" altLang="en-US" sz="36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876117" y="1172259"/>
            <a:ext cx="440193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1570438" y="728946"/>
            <a:ext cx="220177" cy="220177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15" name="矩形: 圆角 14"/>
          <p:cNvSpPr/>
          <p:nvPr/>
        </p:nvSpPr>
        <p:spPr>
          <a:xfrm rot="2700000">
            <a:off x="1215342" y="2187614"/>
            <a:ext cx="2824223" cy="2824223"/>
          </a:xfrm>
          <a:prstGeom prst="roundRect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31" name="矩形: 圆角 30"/>
          <p:cNvSpPr/>
          <p:nvPr/>
        </p:nvSpPr>
        <p:spPr>
          <a:xfrm rot="18900000" flipH="1">
            <a:off x="1400536" y="2187614"/>
            <a:ext cx="2824223" cy="2824223"/>
          </a:xfrm>
          <a:prstGeom prst="roundRect">
            <a:avLst/>
          </a:prstGeom>
          <a:blipFill dpi="0" rotWithShape="0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/>
            <a:stretch>
              <a:fillRect l="-10277" r="10277"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006997" y="2372809"/>
            <a:ext cx="231494" cy="231494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4294207" y="2401745"/>
            <a:ext cx="231494" cy="231494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36" name="矩形: 圆角 35"/>
          <p:cNvSpPr/>
          <p:nvPr/>
        </p:nvSpPr>
        <p:spPr>
          <a:xfrm>
            <a:off x="4832430" y="2303360"/>
            <a:ext cx="2297574" cy="42826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项目</a:t>
            </a:r>
            <a:r>
              <a:rPr lang="zh-CN" altLang="en-US" sz="24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背景</a:t>
            </a:r>
            <a:endParaRPr lang="zh-CN" altLang="en-US" sz="24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4832430" y="2986268"/>
            <a:ext cx="683485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4772660" y="3324225"/>
            <a:ext cx="689483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 hangingPunct="0">
              <a:lnSpc>
                <a:spcPct val="150000"/>
              </a:lnSpc>
              <a:buFont typeface="+mj-lt"/>
              <a:buNone/>
            </a:pP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ea"/>
                <a:sym typeface="+mn-lt"/>
              </a:rPr>
              <a:t>在线医疗平台是以完整的基层医疗机构信息化解决方案为出发点，打造链接药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+mn-ea"/>
                <a:sym typeface="+mn-lt"/>
              </a:rPr>
              <a:t>房、医生、患者、一站式互联网医疗服务系统，深度挖掘了基层医疗机构需求，解决其真正痛点，提供医疗前沿资源及信息共享等、全面提升医疗管理质量，可执行落地的综合性解决方案。</a:t>
            </a:r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楷体" panose="02010609060101010101" charset="-122"/>
              <a:ea typeface="楷体" panose="02010609060101010101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3" grpId="0" animBg="1"/>
      <p:bldP spid="15" grpId="0" animBg="1"/>
      <p:bldP spid="31" grpId="0" animBg="1"/>
      <p:bldP spid="17" grpId="0" animBg="1"/>
      <p:bldP spid="34" grpId="0" animBg="1"/>
      <p:bldP spid="36" grpId="0" animBg="1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: 形状 27"/>
          <p:cNvSpPr/>
          <p:nvPr/>
        </p:nvSpPr>
        <p:spPr>
          <a:xfrm>
            <a:off x="1" y="1"/>
            <a:ext cx="4014245" cy="2164079"/>
          </a:xfrm>
          <a:custGeom>
            <a:avLst/>
            <a:gdLst>
              <a:gd name="connsiteX0" fmla="*/ 0 w 2766647"/>
              <a:gd name="connsiteY0" fmla="*/ 0 h 1491499"/>
              <a:gd name="connsiteX1" fmla="*/ 2766647 w 2766647"/>
              <a:gd name="connsiteY1" fmla="*/ 0 h 1491499"/>
              <a:gd name="connsiteX2" fmla="*/ 1275148 w 2766647"/>
              <a:gd name="connsiteY2" fmla="*/ 1491499 h 1491499"/>
              <a:gd name="connsiteX3" fmla="*/ 38374 w 2766647"/>
              <a:gd name="connsiteY3" fmla="*/ 833911 h 1491499"/>
              <a:gd name="connsiteX4" fmla="*/ 0 w 2766647"/>
              <a:gd name="connsiteY4" fmla="*/ 770747 h 1491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6647" h="1491499">
                <a:moveTo>
                  <a:pt x="0" y="0"/>
                </a:moveTo>
                <a:lnTo>
                  <a:pt x="2766647" y="0"/>
                </a:lnTo>
                <a:cubicBezTo>
                  <a:pt x="2766647" y="823732"/>
                  <a:pt x="2098880" y="1491499"/>
                  <a:pt x="1275148" y="1491499"/>
                </a:cubicBezTo>
                <a:cubicBezTo>
                  <a:pt x="760316" y="1491499"/>
                  <a:pt x="306407" y="1230653"/>
                  <a:pt x="38374" y="833911"/>
                </a:cubicBezTo>
                <a:lnTo>
                  <a:pt x="0" y="770747"/>
                </a:ln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3822208" y="0"/>
            <a:ext cx="8369792" cy="6858000"/>
          </a:xfrm>
          <a:custGeom>
            <a:avLst/>
            <a:gdLst>
              <a:gd name="connsiteX0" fmla="*/ 5454195 w 8369792"/>
              <a:gd name="connsiteY0" fmla="*/ 0 h 6858000"/>
              <a:gd name="connsiteX1" fmla="*/ 8369792 w 8369792"/>
              <a:gd name="connsiteY1" fmla="*/ 0 h 6858000"/>
              <a:gd name="connsiteX2" fmla="*/ 8369792 w 8369792"/>
              <a:gd name="connsiteY2" fmla="*/ 6858000 h 6858000"/>
              <a:gd name="connsiteX3" fmla="*/ 0 w 8369792"/>
              <a:gd name="connsiteY3" fmla="*/ 6858000 h 6858000"/>
              <a:gd name="connsiteX4" fmla="*/ 68279 w 8369792"/>
              <a:gd name="connsiteY4" fmla="*/ 6812757 h 6858000"/>
              <a:gd name="connsiteX5" fmla="*/ 886953 w 8369792"/>
              <a:gd name="connsiteY5" fmla="*/ 6202680 h 6858000"/>
              <a:gd name="connsiteX6" fmla="*/ 1999473 w 8369792"/>
              <a:gd name="connsiteY6" fmla="*/ 5989320 h 6858000"/>
              <a:gd name="connsiteX7" fmla="*/ 2045193 w 8369792"/>
              <a:gd name="connsiteY7" fmla="*/ 4953000 h 6858000"/>
              <a:gd name="connsiteX8" fmla="*/ 2913873 w 8369792"/>
              <a:gd name="connsiteY8" fmla="*/ 4160520 h 6858000"/>
              <a:gd name="connsiteX9" fmla="*/ 3660632 w 8369792"/>
              <a:gd name="connsiteY9" fmla="*/ 2026920 h 6858000"/>
              <a:gd name="connsiteX10" fmla="*/ 5321792 w 8369792"/>
              <a:gd name="connsiteY10" fmla="*/ 1234440 h 6858000"/>
              <a:gd name="connsiteX11" fmla="*/ 5352272 w 8369792"/>
              <a:gd name="connsiteY11" fmla="*/ 396240 h 6858000"/>
              <a:gd name="connsiteX12" fmla="*/ 5429424 w 8369792"/>
              <a:gd name="connsiteY12" fmla="*/ 7000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369792" h="6858000">
                <a:moveTo>
                  <a:pt x="5454195" y="0"/>
                </a:moveTo>
                <a:lnTo>
                  <a:pt x="8369792" y="0"/>
                </a:lnTo>
                <a:lnTo>
                  <a:pt x="8369792" y="6858000"/>
                </a:lnTo>
                <a:lnTo>
                  <a:pt x="0" y="6858000"/>
                </a:lnTo>
                <a:lnTo>
                  <a:pt x="68279" y="6812757"/>
                </a:lnTo>
                <a:cubicBezTo>
                  <a:pt x="335455" y="6617970"/>
                  <a:pt x="612633" y="6324600"/>
                  <a:pt x="886953" y="6202680"/>
                </a:cubicBezTo>
                <a:cubicBezTo>
                  <a:pt x="1252712" y="6040120"/>
                  <a:pt x="1806433" y="6197600"/>
                  <a:pt x="1999473" y="5989320"/>
                </a:cubicBezTo>
                <a:cubicBezTo>
                  <a:pt x="2192513" y="5781040"/>
                  <a:pt x="1892793" y="5257800"/>
                  <a:pt x="2045193" y="4953000"/>
                </a:cubicBezTo>
                <a:cubicBezTo>
                  <a:pt x="2197593" y="4648200"/>
                  <a:pt x="2644632" y="4648200"/>
                  <a:pt x="2913873" y="4160520"/>
                </a:cubicBezTo>
                <a:cubicBezTo>
                  <a:pt x="3183113" y="3672840"/>
                  <a:pt x="3259312" y="2514600"/>
                  <a:pt x="3660632" y="2026920"/>
                </a:cubicBezTo>
                <a:cubicBezTo>
                  <a:pt x="4061952" y="1539240"/>
                  <a:pt x="5039852" y="1506220"/>
                  <a:pt x="5321792" y="1234440"/>
                </a:cubicBezTo>
                <a:cubicBezTo>
                  <a:pt x="5603732" y="962660"/>
                  <a:pt x="5316712" y="637540"/>
                  <a:pt x="5352272" y="396240"/>
                </a:cubicBezTo>
                <a:cubicBezTo>
                  <a:pt x="5370052" y="275590"/>
                  <a:pt x="5397357" y="169228"/>
                  <a:pt x="5429424" y="70009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1" name="矩形: 圆角 10"/>
          <p:cNvSpPr/>
          <p:nvPr/>
        </p:nvSpPr>
        <p:spPr>
          <a:xfrm>
            <a:off x="640080" y="488632"/>
            <a:ext cx="10911840" cy="5880736"/>
          </a:xfrm>
          <a:prstGeom prst="roundRect">
            <a:avLst>
              <a:gd name="adj" fmla="val 7078"/>
            </a:avLst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0" name="任意多边形: 形状 19"/>
          <p:cNvSpPr/>
          <p:nvPr/>
        </p:nvSpPr>
        <p:spPr>
          <a:xfrm>
            <a:off x="4438818" y="488632"/>
            <a:ext cx="7113103" cy="5880736"/>
          </a:xfrm>
          <a:custGeom>
            <a:avLst/>
            <a:gdLst>
              <a:gd name="connsiteX0" fmla="*/ 4735707 w 7113103"/>
              <a:gd name="connsiteY0" fmla="*/ 0 h 5880736"/>
              <a:gd name="connsiteX1" fmla="*/ 6696865 w 7113103"/>
              <a:gd name="connsiteY1" fmla="*/ 0 h 5880736"/>
              <a:gd name="connsiteX2" fmla="*/ 7113103 w 7113103"/>
              <a:gd name="connsiteY2" fmla="*/ 416238 h 5880736"/>
              <a:gd name="connsiteX3" fmla="*/ 7113103 w 7113103"/>
              <a:gd name="connsiteY3" fmla="*/ 5464498 h 5880736"/>
              <a:gd name="connsiteX4" fmla="*/ 6696865 w 7113103"/>
              <a:gd name="connsiteY4" fmla="*/ 5880736 h 5880736"/>
              <a:gd name="connsiteX5" fmla="*/ 0 w 7113103"/>
              <a:gd name="connsiteY5" fmla="*/ 5880736 h 5880736"/>
              <a:gd name="connsiteX6" fmla="*/ 64269 w 7113103"/>
              <a:gd name="connsiteY6" fmla="*/ 5833416 h 5880736"/>
              <a:gd name="connsiteX7" fmla="*/ 270344 w 7113103"/>
              <a:gd name="connsiteY7" fmla="*/ 5714048 h 5880736"/>
              <a:gd name="connsiteX8" fmla="*/ 1382864 w 7113103"/>
              <a:gd name="connsiteY8" fmla="*/ 5500688 h 5880736"/>
              <a:gd name="connsiteX9" fmla="*/ 1428585 w 7113103"/>
              <a:gd name="connsiteY9" fmla="*/ 4464368 h 5880736"/>
              <a:gd name="connsiteX10" fmla="*/ 2297264 w 7113103"/>
              <a:gd name="connsiteY10" fmla="*/ 3671888 h 5880736"/>
              <a:gd name="connsiteX11" fmla="*/ 3044023 w 7113103"/>
              <a:gd name="connsiteY11" fmla="*/ 1538288 h 5880736"/>
              <a:gd name="connsiteX12" fmla="*/ 4705183 w 7113103"/>
              <a:gd name="connsiteY12" fmla="*/ 745808 h 5880736"/>
              <a:gd name="connsiteX13" fmla="*/ 4735708 w 7113103"/>
              <a:gd name="connsiteY13" fmla="*/ 1757 h 5880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13103" h="5880736">
                <a:moveTo>
                  <a:pt x="4735707" y="0"/>
                </a:moveTo>
                <a:lnTo>
                  <a:pt x="6696865" y="0"/>
                </a:lnTo>
                <a:cubicBezTo>
                  <a:pt x="6926747" y="0"/>
                  <a:pt x="7113103" y="186356"/>
                  <a:pt x="7113103" y="416238"/>
                </a:cubicBezTo>
                <a:lnTo>
                  <a:pt x="7113103" y="5464498"/>
                </a:lnTo>
                <a:cubicBezTo>
                  <a:pt x="7113103" y="5694380"/>
                  <a:pt x="6926747" y="5880736"/>
                  <a:pt x="6696865" y="5880736"/>
                </a:cubicBezTo>
                <a:lnTo>
                  <a:pt x="0" y="5880736"/>
                </a:lnTo>
                <a:lnTo>
                  <a:pt x="64269" y="5833416"/>
                </a:lnTo>
                <a:cubicBezTo>
                  <a:pt x="133006" y="5785724"/>
                  <a:pt x="201764" y="5744528"/>
                  <a:pt x="270344" y="5714048"/>
                </a:cubicBezTo>
                <a:cubicBezTo>
                  <a:pt x="636103" y="5551488"/>
                  <a:pt x="1189824" y="5708968"/>
                  <a:pt x="1382864" y="5500688"/>
                </a:cubicBezTo>
                <a:cubicBezTo>
                  <a:pt x="1575904" y="5292408"/>
                  <a:pt x="1276184" y="4769168"/>
                  <a:pt x="1428585" y="4464368"/>
                </a:cubicBezTo>
                <a:cubicBezTo>
                  <a:pt x="1580984" y="4159568"/>
                  <a:pt x="2028023" y="4159568"/>
                  <a:pt x="2297264" y="3671888"/>
                </a:cubicBezTo>
                <a:cubicBezTo>
                  <a:pt x="2566504" y="3184208"/>
                  <a:pt x="2642703" y="2025968"/>
                  <a:pt x="3044023" y="1538288"/>
                </a:cubicBezTo>
                <a:cubicBezTo>
                  <a:pt x="3445343" y="1050608"/>
                  <a:pt x="4423243" y="1017588"/>
                  <a:pt x="4705183" y="745808"/>
                </a:cubicBezTo>
                <a:cubicBezTo>
                  <a:pt x="4951880" y="508001"/>
                  <a:pt x="4762968" y="229355"/>
                  <a:pt x="4735708" y="1757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>
                  <a:alpha val="60000"/>
                </a:srgb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b="52889"/>
          <a:stretch>
            <a:fillRect/>
          </a:stretch>
        </p:blipFill>
        <p:spPr>
          <a:xfrm flipH="1">
            <a:off x="0" y="0"/>
            <a:ext cx="3101529" cy="2672862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0425297" y="3810000"/>
            <a:ext cx="1766703" cy="3047999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86299" y="4999893"/>
            <a:ext cx="2256692" cy="225669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033145" y="2985135"/>
            <a:ext cx="558101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4000" i="1" spc="6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charset="-122"/>
                <a:ea typeface="楷体" panose="02010609060101010101" charset="-122"/>
              </a:rPr>
              <a:t>用户群体、使用场景</a:t>
            </a:r>
            <a:endParaRPr lang="zh-CN" altLang="en-US" sz="4000" i="1" spc="6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charset="-122"/>
              <a:ea typeface="楷体" panose="02010609060101010101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1385403" y="2700118"/>
            <a:ext cx="489712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0" name="矩形: 圆角 39"/>
          <p:cNvSpPr/>
          <p:nvPr/>
        </p:nvSpPr>
        <p:spPr>
          <a:xfrm>
            <a:off x="1320800" y="1454053"/>
            <a:ext cx="1798320" cy="48650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Part  02</a:t>
            </a:r>
            <a:endParaRPr lang="zh-CN" altLang="en-US" sz="24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559040" y="1630680"/>
            <a:ext cx="3423920" cy="342392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7728739" y="1800379"/>
            <a:ext cx="3084522" cy="3084522"/>
          </a:xfrm>
          <a:prstGeom prst="ellipse">
            <a:avLst/>
          </a:prstGeom>
          <a:blipFill dpi="0" rotWithShape="1">
            <a:blip r:embed="rId4"/>
            <a:srcRect/>
            <a:stretch>
              <a:fillRect l="-37679" t="-11460" r="-4991" b="-31210"/>
            </a:stretch>
          </a:blipFill>
          <a:ln>
            <a:solidFill>
              <a:srgbClr val="75BE7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431280" y="1747520"/>
            <a:ext cx="365760" cy="365760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1385403" y="4285078"/>
            <a:ext cx="489712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6" grpId="0" animBg="1"/>
      <p:bldP spid="11" grpId="0" bldLvl="0" animBg="1"/>
      <p:bldP spid="20" grpId="0" animBg="1"/>
      <p:bldP spid="32" grpId="0"/>
      <p:bldP spid="40" grpId="0" animBg="1"/>
      <p:bldP spid="41" grpId="0" animBg="1"/>
      <p:bldP spid="42" grpId="0" animBg="1"/>
      <p:bldP spid="4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t="5276" b="52889"/>
          <a:stretch>
            <a:fillRect/>
          </a:stretch>
        </p:blipFill>
        <p:spPr>
          <a:xfrm flipH="1">
            <a:off x="0" y="0"/>
            <a:ext cx="1678874" cy="1284789"/>
          </a:xfrm>
          <a:custGeom>
            <a:avLst/>
            <a:gdLst>
              <a:gd name="connsiteX0" fmla="*/ 1678874 w 1678874"/>
              <a:gd name="connsiteY0" fmla="*/ 0 h 1284789"/>
              <a:gd name="connsiteX1" fmla="*/ 0 w 1678874"/>
              <a:gd name="connsiteY1" fmla="*/ 0 h 1284789"/>
              <a:gd name="connsiteX2" fmla="*/ 0 w 1678874"/>
              <a:gd name="connsiteY2" fmla="*/ 1284789 h 1284789"/>
              <a:gd name="connsiteX3" fmla="*/ 1678874 w 1678874"/>
              <a:gd name="connsiteY3" fmla="*/ 1284789 h 1284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874" h="1284789">
                <a:moveTo>
                  <a:pt x="1678874" y="0"/>
                </a:moveTo>
                <a:lnTo>
                  <a:pt x="0" y="0"/>
                </a:lnTo>
                <a:lnTo>
                  <a:pt x="0" y="1284789"/>
                </a:lnTo>
                <a:lnTo>
                  <a:pt x="1678874" y="1284789"/>
                </a:ln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1537871" y="5729467"/>
            <a:ext cx="654127" cy="1128531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75815" y="449910"/>
            <a:ext cx="477363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用户群体</a:t>
            </a:r>
            <a:endParaRPr lang="zh-CN" altLang="en-US" sz="36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876117" y="1172259"/>
            <a:ext cx="4401939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1570438" y="728946"/>
            <a:ext cx="220177" cy="220177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10" name="íŝḻíḓè"/>
          <p:cNvSpPr/>
          <p:nvPr/>
        </p:nvSpPr>
        <p:spPr>
          <a:xfrm>
            <a:off x="5074953" y="1938091"/>
            <a:ext cx="1696238" cy="1696238"/>
          </a:xfrm>
          <a:prstGeom prst="ellipse">
            <a:avLst/>
          </a:prstGeom>
          <a:solidFill>
            <a:schemeClr val="bg1"/>
          </a:solidFill>
          <a:ln w="28575" cap="rnd">
            <a:solidFill>
              <a:schemeClr val="tx1"/>
            </a:solidFill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12" name="ïsľïďe"/>
          <p:cNvSpPr/>
          <p:nvPr/>
        </p:nvSpPr>
        <p:spPr bwMode="auto">
          <a:xfrm>
            <a:off x="5536864" y="2360883"/>
            <a:ext cx="772415" cy="850654"/>
          </a:xfrm>
          <a:custGeom>
            <a:avLst/>
            <a:gdLst>
              <a:gd name="T0" fmla="*/ 5080 w 10160"/>
              <a:gd name="T1" fmla="*/ 4877 h 11188"/>
              <a:gd name="T2" fmla="*/ 7518 w 10160"/>
              <a:gd name="T3" fmla="*/ 2439 h 11188"/>
              <a:gd name="T4" fmla="*/ 5080 w 10160"/>
              <a:gd name="T5" fmla="*/ 0 h 11188"/>
              <a:gd name="T6" fmla="*/ 2641 w 10160"/>
              <a:gd name="T7" fmla="*/ 2438 h 11188"/>
              <a:gd name="T8" fmla="*/ 2641 w 10160"/>
              <a:gd name="T9" fmla="*/ 2439 h 11188"/>
              <a:gd name="T10" fmla="*/ 5080 w 10160"/>
              <a:gd name="T11" fmla="*/ 4877 h 11188"/>
              <a:gd name="T12" fmla="*/ 968 w 10160"/>
              <a:gd name="T13" fmla="*/ 6518 h 11188"/>
              <a:gd name="T14" fmla="*/ 0 w 10160"/>
              <a:gd name="T15" fmla="*/ 11188 h 11188"/>
              <a:gd name="T16" fmla="*/ 4141 w 10160"/>
              <a:gd name="T17" fmla="*/ 11188 h 11188"/>
              <a:gd name="T18" fmla="*/ 2896 w 10160"/>
              <a:gd name="T19" fmla="*/ 5485 h 11188"/>
              <a:gd name="T20" fmla="*/ 968 w 10160"/>
              <a:gd name="T21" fmla="*/ 6518 h 11188"/>
              <a:gd name="T22" fmla="*/ 5080 w 10160"/>
              <a:gd name="T23" fmla="*/ 5485 h 11188"/>
              <a:gd name="T24" fmla="*/ 3905 w 10160"/>
              <a:gd name="T25" fmla="*/ 7127 h 11188"/>
              <a:gd name="T26" fmla="*/ 4830 w 10160"/>
              <a:gd name="T27" fmla="*/ 11188 h 11188"/>
              <a:gd name="T28" fmla="*/ 5330 w 10160"/>
              <a:gd name="T29" fmla="*/ 11188 h 11188"/>
              <a:gd name="T30" fmla="*/ 6255 w 10160"/>
              <a:gd name="T31" fmla="*/ 7127 h 11188"/>
              <a:gd name="T32" fmla="*/ 5080 w 10160"/>
              <a:gd name="T33" fmla="*/ 5485 h 11188"/>
              <a:gd name="T34" fmla="*/ 9193 w 10160"/>
              <a:gd name="T35" fmla="*/ 6518 h 11188"/>
              <a:gd name="T36" fmla="*/ 7264 w 10160"/>
              <a:gd name="T37" fmla="*/ 5485 h 11188"/>
              <a:gd name="T38" fmla="*/ 6019 w 10160"/>
              <a:gd name="T39" fmla="*/ 11188 h 11188"/>
              <a:gd name="T40" fmla="*/ 10160 w 10160"/>
              <a:gd name="T41" fmla="*/ 11188 h 11188"/>
              <a:gd name="T42" fmla="*/ 9193 w 10160"/>
              <a:gd name="T43" fmla="*/ 6518 h 11188"/>
              <a:gd name="T44" fmla="*/ 8794 w 10160"/>
              <a:gd name="T45" fmla="*/ 8626 h 11188"/>
              <a:gd name="T46" fmla="*/ 7341 w 10160"/>
              <a:gd name="T47" fmla="*/ 8626 h 11188"/>
              <a:gd name="T48" fmla="*/ 7341 w 10160"/>
              <a:gd name="T49" fmla="*/ 8303 h 11188"/>
              <a:gd name="T50" fmla="*/ 8794 w 10160"/>
              <a:gd name="T51" fmla="*/ 8303 h 11188"/>
              <a:gd name="T52" fmla="*/ 8794 w 10160"/>
              <a:gd name="T53" fmla="*/ 8626 h 11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0160" h="11188">
                <a:moveTo>
                  <a:pt x="5080" y="4877"/>
                </a:moveTo>
                <a:cubicBezTo>
                  <a:pt x="6426" y="4877"/>
                  <a:pt x="7518" y="3785"/>
                  <a:pt x="7518" y="2439"/>
                </a:cubicBezTo>
                <a:cubicBezTo>
                  <a:pt x="7518" y="1093"/>
                  <a:pt x="6426" y="2"/>
                  <a:pt x="5080" y="0"/>
                </a:cubicBezTo>
                <a:cubicBezTo>
                  <a:pt x="3734" y="0"/>
                  <a:pt x="2643" y="1092"/>
                  <a:pt x="2641" y="2438"/>
                </a:cubicBezTo>
                <a:lnTo>
                  <a:pt x="2641" y="2439"/>
                </a:lnTo>
                <a:cubicBezTo>
                  <a:pt x="2643" y="3785"/>
                  <a:pt x="3734" y="4877"/>
                  <a:pt x="5080" y="4877"/>
                </a:cubicBezTo>
                <a:close/>
                <a:moveTo>
                  <a:pt x="968" y="6518"/>
                </a:moveTo>
                <a:cubicBezTo>
                  <a:pt x="486" y="7735"/>
                  <a:pt x="0" y="11188"/>
                  <a:pt x="0" y="11188"/>
                </a:cubicBezTo>
                <a:lnTo>
                  <a:pt x="4141" y="11188"/>
                </a:lnTo>
                <a:lnTo>
                  <a:pt x="2896" y="5485"/>
                </a:lnTo>
                <a:cubicBezTo>
                  <a:pt x="2146" y="5485"/>
                  <a:pt x="1449" y="5300"/>
                  <a:pt x="968" y="6518"/>
                </a:cubicBezTo>
                <a:close/>
                <a:moveTo>
                  <a:pt x="5080" y="5485"/>
                </a:moveTo>
                <a:lnTo>
                  <a:pt x="3905" y="7127"/>
                </a:lnTo>
                <a:lnTo>
                  <a:pt x="4830" y="11188"/>
                </a:lnTo>
                <a:lnTo>
                  <a:pt x="5330" y="11188"/>
                </a:lnTo>
                <a:lnTo>
                  <a:pt x="6255" y="7127"/>
                </a:lnTo>
                <a:lnTo>
                  <a:pt x="5080" y="5485"/>
                </a:lnTo>
                <a:close/>
                <a:moveTo>
                  <a:pt x="9193" y="6518"/>
                </a:moveTo>
                <a:cubicBezTo>
                  <a:pt x="8711" y="5300"/>
                  <a:pt x="8014" y="5485"/>
                  <a:pt x="7264" y="5485"/>
                </a:cubicBezTo>
                <a:lnTo>
                  <a:pt x="6019" y="11188"/>
                </a:lnTo>
                <a:lnTo>
                  <a:pt x="10160" y="11188"/>
                </a:lnTo>
                <a:cubicBezTo>
                  <a:pt x="10160" y="11188"/>
                  <a:pt x="9674" y="7735"/>
                  <a:pt x="9193" y="6518"/>
                </a:cubicBezTo>
                <a:close/>
                <a:moveTo>
                  <a:pt x="8794" y="8626"/>
                </a:moveTo>
                <a:lnTo>
                  <a:pt x="7341" y="8626"/>
                </a:lnTo>
                <a:lnTo>
                  <a:pt x="7341" y="8303"/>
                </a:lnTo>
                <a:lnTo>
                  <a:pt x="8794" y="8303"/>
                </a:lnTo>
                <a:lnTo>
                  <a:pt x="8794" y="8626"/>
                </a:ln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i$ľîḋê"/>
          <p:cNvSpPr/>
          <p:nvPr/>
        </p:nvSpPr>
        <p:spPr>
          <a:xfrm>
            <a:off x="8475389" y="2122619"/>
            <a:ext cx="1327182" cy="1327182"/>
          </a:xfrm>
          <a:prstGeom prst="ellipse">
            <a:avLst/>
          </a:prstGeom>
          <a:solidFill>
            <a:schemeClr val="bg1"/>
          </a:solidFill>
          <a:ln w="28575" cap="rnd">
            <a:solidFill>
              <a:schemeClr val="tx1"/>
            </a:solidFill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13" name="iṩḻïďe"/>
          <p:cNvSpPr/>
          <p:nvPr/>
        </p:nvSpPr>
        <p:spPr bwMode="auto">
          <a:xfrm>
            <a:off x="8915521" y="2515820"/>
            <a:ext cx="446919" cy="540780"/>
          </a:xfrm>
          <a:custGeom>
            <a:avLst/>
            <a:gdLst>
              <a:gd name="T0" fmla="*/ 7383 w 9522"/>
              <a:gd name="T1" fmla="*/ 3389 h 11521"/>
              <a:gd name="T2" fmla="*/ 7486 w 9522"/>
              <a:gd name="T3" fmla="*/ 3452 h 11521"/>
              <a:gd name="T4" fmla="*/ 7588 w 9522"/>
              <a:gd name="T5" fmla="*/ 3522 h 11521"/>
              <a:gd name="T6" fmla="*/ 7589 w 9522"/>
              <a:gd name="T7" fmla="*/ 3645 h 11521"/>
              <a:gd name="T8" fmla="*/ 7459 w 9522"/>
              <a:gd name="T9" fmla="*/ 4534 h 11521"/>
              <a:gd name="T10" fmla="*/ 7076 w 9522"/>
              <a:gd name="T11" fmla="*/ 5000 h 11521"/>
              <a:gd name="T12" fmla="*/ 6631 w 9522"/>
              <a:gd name="T13" fmla="*/ 6120 h 11521"/>
              <a:gd name="T14" fmla="*/ 5701 w 9522"/>
              <a:gd name="T15" fmla="*/ 6930 h 11521"/>
              <a:gd name="T16" fmla="*/ 4587 w 9522"/>
              <a:gd name="T17" fmla="*/ 7022 h 11521"/>
              <a:gd name="T18" fmla="*/ 3531 w 9522"/>
              <a:gd name="T19" fmla="*/ 6891 h 11521"/>
              <a:gd name="T20" fmla="*/ 2688 w 9522"/>
              <a:gd name="T21" fmla="*/ 6062 h 11521"/>
              <a:gd name="T22" fmla="*/ 2287 w 9522"/>
              <a:gd name="T23" fmla="*/ 5010 h 11521"/>
              <a:gd name="T24" fmla="*/ 1889 w 9522"/>
              <a:gd name="T25" fmla="*/ 4546 h 11521"/>
              <a:gd name="T26" fmla="*/ 1753 w 9522"/>
              <a:gd name="T27" fmla="*/ 3644 h 11521"/>
              <a:gd name="T28" fmla="*/ 1754 w 9522"/>
              <a:gd name="T29" fmla="*/ 3520 h 11521"/>
              <a:gd name="T30" fmla="*/ 1857 w 9522"/>
              <a:gd name="T31" fmla="*/ 3451 h 11521"/>
              <a:gd name="T32" fmla="*/ 1936 w 9522"/>
              <a:gd name="T33" fmla="*/ 3402 h 11521"/>
              <a:gd name="T34" fmla="*/ 2393 w 9522"/>
              <a:gd name="T35" fmla="*/ 846 h 11521"/>
              <a:gd name="T36" fmla="*/ 6839 w 9522"/>
              <a:gd name="T37" fmla="*/ 797 h 11521"/>
              <a:gd name="T38" fmla="*/ 7383 w 9522"/>
              <a:gd name="T39" fmla="*/ 3389 h 11521"/>
              <a:gd name="T40" fmla="*/ 5214 w 9522"/>
              <a:gd name="T41" fmla="*/ 7512 h 11521"/>
              <a:gd name="T42" fmla="*/ 5229 w 9522"/>
              <a:gd name="T43" fmla="*/ 7839 h 11521"/>
              <a:gd name="T44" fmla="*/ 5036 w 9522"/>
              <a:gd name="T45" fmla="*/ 8159 h 11521"/>
              <a:gd name="T46" fmla="*/ 5306 w 9522"/>
              <a:gd name="T47" fmla="*/ 9931 h 11521"/>
              <a:gd name="T48" fmla="*/ 6411 w 9522"/>
              <a:gd name="T49" fmla="*/ 7555 h 11521"/>
              <a:gd name="T50" fmla="*/ 8094 w 9522"/>
              <a:gd name="T51" fmla="*/ 7497 h 11521"/>
              <a:gd name="T52" fmla="*/ 9384 w 9522"/>
              <a:gd name="T53" fmla="*/ 11521 h 11521"/>
              <a:gd name="T54" fmla="*/ 0 w 9522"/>
              <a:gd name="T55" fmla="*/ 11521 h 11521"/>
              <a:gd name="T56" fmla="*/ 1333 w 9522"/>
              <a:gd name="T57" fmla="*/ 7551 h 11521"/>
              <a:gd name="T58" fmla="*/ 2854 w 9522"/>
              <a:gd name="T59" fmla="*/ 7565 h 11521"/>
              <a:gd name="T60" fmla="*/ 4279 w 9522"/>
              <a:gd name="T61" fmla="*/ 9915 h 11521"/>
              <a:gd name="T62" fmla="*/ 4547 w 9522"/>
              <a:gd name="T63" fmla="*/ 8157 h 11521"/>
              <a:gd name="T64" fmla="*/ 4353 w 9522"/>
              <a:gd name="T65" fmla="*/ 7839 h 11521"/>
              <a:gd name="T66" fmla="*/ 4368 w 9522"/>
              <a:gd name="T67" fmla="*/ 7512 h 11521"/>
              <a:gd name="T68" fmla="*/ 5214 w 9522"/>
              <a:gd name="T69" fmla="*/ 7512 h 11521"/>
              <a:gd name="T70" fmla="*/ 6473 w 9522"/>
              <a:gd name="T71" fmla="*/ 2882 h 11521"/>
              <a:gd name="T72" fmla="*/ 4021 w 9522"/>
              <a:gd name="T73" fmla="*/ 2685 h 11521"/>
              <a:gd name="T74" fmla="*/ 2912 w 9522"/>
              <a:gd name="T75" fmla="*/ 2827 h 11521"/>
              <a:gd name="T76" fmla="*/ 2667 w 9522"/>
              <a:gd name="T77" fmla="*/ 3552 h 11521"/>
              <a:gd name="T78" fmla="*/ 2627 w 9522"/>
              <a:gd name="T79" fmla="*/ 3766 h 11521"/>
              <a:gd name="T80" fmla="*/ 2412 w 9522"/>
              <a:gd name="T81" fmla="*/ 3745 h 11521"/>
              <a:gd name="T82" fmla="*/ 2287 w 9522"/>
              <a:gd name="T83" fmla="*/ 3761 h 11521"/>
              <a:gd name="T84" fmla="*/ 2228 w 9522"/>
              <a:gd name="T85" fmla="*/ 3785 h 11521"/>
              <a:gd name="T86" fmla="*/ 2328 w 9522"/>
              <a:gd name="T87" fmla="*/ 4366 h 11521"/>
              <a:gd name="T88" fmla="*/ 2556 w 9522"/>
              <a:gd name="T89" fmla="*/ 4611 h 11521"/>
              <a:gd name="T90" fmla="*/ 2682 w 9522"/>
              <a:gd name="T91" fmla="*/ 4650 h 11521"/>
              <a:gd name="T92" fmla="*/ 2717 w 9522"/>
              <a:gd name="T93" fmla="*/ 4776 h 11521"/>
              <a:gd name="T94" fmla="*/ 3107 w 9522"/>
              <a:gd name="T95" fmla="*/ 5836 h 11521"/>
              <a:gd name="T96" fmla="*/ 3732 w 9522"/>
              <a:gd name="T97" fmla="*/ 6462 h 11521"/>
              <a:gd name="T98" fmla="*/ 4594 w 9522"/>
              <a:gd name="T99" fmla="*/ 6551 h 11521"/>
              <a:gd name="T100" fmla="*/ 5539 w 9522"/>
              <a:gd name="T101" fmla="*/ 6486 h 11521"/>
              <a:gd name="T102" fmla="*/ 6226 w 9522"/>
              <a:gd name="T103" fmla="*/ 5879 h 11521"/>
              <a:gd name="T104" fmla="*/ 6648 w 9522"/>
              <a:gd name="T105" fmla="*/ 4771 h 11521"/>
              <a:gd name="T106" fmla="*/ 6681 w 9522"/>
              <a:gd name="T107" fmla="*/ 4651 h 11521"/>
              <a:gd name="T108" fmla="*/ 6801 w 9522"/>
              <a:gd name="T109" fmla="*/ 4610 h 11521"/>
              <a:gd name="T110" fmla="*/ 7021 w 9522"/>
              <a:gd name="T111" fmla="*/ 4360 h 11521"/>
              <a:gd name="T112" fmla="*/ 7117 w 9522"/>
              <a:gd name="T113" fmla="*/ 3787 h 11521"/>
              <a:gd name="T114" fmla="*/ 7064 w 9522"/>
              <a:gd name="T115" fmla="*/ 3766 h 11521"/>
              <a:gd name="T116" fmla="*/ 6943 w 9522"/>
              <a:gd name="T117" fmla="*/ 3747 h 11521"/>
              <a:gd name="T118" fmla="*/ 6733 w 9522"/>
              <a:gd name="T119" fmla="*/ 3761 h 11521"/>
              <a:gd name="T120" fmla="*/ 6694 w 9522"/>
              <a:gd name="T121" fmla="*/ 3555 h 11521"/>
              <a:gd name="T122" fmla="*/ 6473 w 9522"/>
              <a:gd name="T123" fmla="*/ 2882 h 11521"/>
              <a:gd name="T124" fmla="*/ 6473 w 9522"/>
              <a:gd name="T125" fmla="*/ 2882 h 11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522" h="11521">
                <a:moveTo>
                  <a:pt x="7383" y="3389"/>
                </a:moveTo>
                <a:cubicBezTo>
                  <a:pt x="7418" y="3409"/>
                  <a:pt x="7452" y="3428"/>
                  <a:pt x="7486" y="3452"/>
                </a:cubicBezTo>
                <a:lnTo>
                  <a:pt x="7588" y="3522"/>
                </a:lnTo>
                <a:lnTo>
                  <a:pt x="7589" y="3645"/>
                </a:lnTo>
                <a:cubicBezTo>
                  <a:pt x="7594" y="4001"/>
                  <a:pt x="7552" y="4302"/>
                  <a:pt x="7459" y="4534"/>
                </a:cubicBezTo>
                <a:cubicBezTo>
                  <a:pt x="7373" y="4746"/>
                  <a:pt x="7246" y="4905"/>
                  <a:pt x="7076" y="5000"/>
                </a:cubicBezTo>
                <a:cubicBezTo>
                  <a:pt x="6959" y="5414"/>
                  <a:pt x="6823" y="5797"/>
                  <a:pt x="6631" y="6120"/>
                </a:cubicBezTo>
                <a:cubicBezTo>
                  <a:pt x="6408" y="6491"/>
                  <a:pt x="6116" y="6776"/>
                  <a:pt x="5701" y="6930"/>
                </a:cubicBezTo>
                <a:cubicBezTo>
                  <a:pt x="5516" y="6997"/>
                  <a:pt x="5042" y="7030"/>
                  <a:pt x="4587" y="7022"/>
                </a:cubicBezTo>
                <a:cubicBezTo>
                  <a:pt x="4147" y="7016"/>
                  <a:pt x="3706" y="6972"/>
                  <a:pt x="3531" y="6891"/>
                </a:cubicBezTo>
                <a:cubicBezTo>
                  <a:pt x="3154" y="6717"/>
                  <a:pt x="2889" y="6426"/>
                  <a:pt x="2688" y="6062"/>
                </a:cubicBezTo>
                <a:cubicBezTo>
                  <a:pt x="2516" y="5752"/>
                  <a:pt x="2393" y="5391"/>
                  <a:pt x="2287" y="5010"/>
                </a:cubicBezTo>
                <a:cubicBezTo>
                  <a:pt x="2111" y="4917"/>
                  <a:pt x="1978" y="4760"/>
                  <a:pt x="1889" y="4546"/>
                </a:cubicBezTo>
                <a:cubicBezTo>
                  <a:pt x="1792" y="4312"/>
                  <a:pt x="1747" y="4006"/>
                  <a:pt x="1753" y="3644"/>
                </a:cubicBezTo>
                <a:lnTo>
                  <a:pt x="1754" y="3520"/>
                </a:lnTo>
                <a:lnTo>
                  <a:pt x="1857" y="3451"/>
                </a:lnTo>
                <a:cubicBezTo>
                  <a:pt x="1883" y="3434"/>
                  <a:pt x="1909" y="3417"/>
                  <a:pt x="1936" y="3402"/>
                </a:cubicBezTo>
                <a:cubicBezTo>
                  <a:pt x="1821" y="1976"/>
                  <a:pt x="1864" y="1449"/>
                  <a:pt x="2393" y="846"/>
                </a:cubicBezTo>
                <a:cubicBezTo>
                  <a:pt x="3426" y="0"/>
                  <a:pt x="5793" y="30"/>
                  <a:pt x="6839" y="797"/>
                </a:cubicBezTo>
                <a:cubicBezTo>
                  <a:pt x="7552" y="1470"/>
                  <a:pt x="7602" y="2224"/>
                  <a:pt x="7383" y="3389"/>
                </a:cubicBezTo>
                <a:close/>
                <a:moveTo>
                  <a:pt x="5214" y="7512"/>
                </a:moveTo>
                <a:lnTo>
                  <a:pt x="5229" y="7839"/>
                </a:lnTo>
                <a:lnTo>
                  <a:pt x="5036" y="8159"/>
                </a:lnTo>
                <a:lnTo>
                  <a:pt x="5306" y="9931"/>
                </a:lnTo>
                <a:lnTo>
                  <a:pt x="6411" y="7555"/>
                </a:lnTo>
                <a:lnTo>
                  <a:pt x="8094" y="7497"/>
                </a:lnTo>
                <a:cubicBezTo>
                  <a:pt x="8964" y="8320"/>
                  <a:pt x="9522" y="10257"/>
                  <a:pt x="9384" y="11521"/>
                </a:cubicBezTo>
                <a:lnTo>
                  <a:pt x="0" y="11521"/>
                </a:lnTo>
                <a:cubicBezTo>
                  <a:pt x="24" y="10411"/>
                  <a:pt x="228" y="8516"/>
                  <a:pt x="1333" y="7551"/>
                </a:cubicBezTo>
                <a:lnTo>
                  <a:pt x="2854" y="7565"/>
                </a:lnTo>
                <a:lnTo>
                  <a:pt x="4279" y="9915"/>
                </a:lnTo>
                <a:lnTo>
                  <a:pt x="4547" y="8157"/>
                </a:lnTo>
                <a:lnTo>
                  <a:pt x="4353" y="7839"/>
                </a:lnTo>
                <a:lnTo>
                  <a:pt x="4368" y="7512"/>
                </a:lnTo>
                <a:cubicBezTo>
                  <a:pt x="4737" y="7492"/>
                  <a:pt x="4845" y="7492"/>
                  <a:pt x="5214" y="7512"/>
                </a:cubicBezTo>
                <a:close/>
                <a:moveTo>
                  <a:pt x="6473" y="2882"/>
                </a:moveTo>
                <a:cubicBezTo>
                  <a:pt x="5804" y="3014"/>
                  <a:pt x="4808" y="3127"/>
                  <a:pt x="4021" y="2685"/>
                </a:cubicBezTo>
                <a:cubicBezTo>
                  <a:pt x="3718" y="2515"/>
                  <a:pt x="3274" y="2864"/>
                  <a:pt x="2912" y="2827"/>
                </a:cubicBezTo>
                <a:cubicBezTo>
                  <a:pt x="2799" y="3050"/>
                  <a:pt x="2716" y="3293"/>
                  <a:pt x="2667" y="3552"/>
                </a:cubicBezTo>
                <a:lnTo>
                  <a:pt x="2627" y="3766"/>
                </a:lnTo>
                <a:lnTo>
                  <a:pt x="2412" y="3745"/>
                </a:lnTo>
                <a:cubicBezTo>
                  <a:pt x="2372" y="3741"/>
                  <a:pt x="2331" y="3746"/>
                  <a:pt x="2287" y="3761"/>
                </a:cubicBezTo>
                <a:cubicBezTo>
                  <a:pt x="2267" y="3767"/>
                  <a:pt x="2248" y="3775"/>
                  <a:pt x="2228" y="3785"/>
                </a:cubicBezTo>
                <a:cubicBezTo>
                  <a:pt x="2234" y="4022"/>
                  <a:pt x="2267" y="4219"/>
                  <a:pt x="2328" y="4366"/>
                </a:cubicBezTo>
                <a:cubicBezTo>
                  <a:pt x="2382" y="4496"/>
                  <a:pt x="2458" y="4580"/>
                  <a:pt x="2556" y="4611"/>
                </a:cubicBezTo>
                <a:lnTo>
                  <a:pt x="2682" y="4650"/>
                </a:lnTo>
                <a:lnTo>
                  <a:pt x="2717" y="4776"/>
                </a:lnTo>
                <a:cubicBezTo>
                  <a:pt x="2822" y="5167"/>
                  <a:pt x="2941" y="5536"/>
                  <a:pt x="3107" y="5836"/>
                </a:cubicBezTo>
                <a:cubicBezTo>
                  <a:pt x="3261" y="6115"/>
                  <a:pt x="3458" y="6336"/>
                  <a:pt x="3732" y="6462"/>
                </a:cubicBezTo>
                <a:cubicBezTo>
                  <a:pt x="3847" y="6515"/>
                  <a:pt x="4212" y="6545"/>
                  <a:pt x="4594" y="6551"/>
                </a:cubicBezTo>
                <a:cubicBezTo>
                  <a:pt x="5001" y="6557"/>
                  <a:pt x="5406" y="6535"/>
                  <a:pt x="5539" y="6486"/>
                </a:cubicBezTo>
                <a:cubicBezTo>
                  <a:pt x="5841" y="6375"/>
                  <a:pt x="6057" y="6160"/>
                  <a:pt x="6226" y="5879"/>
                </a:cubicBezTo>
                <a:cubicBezTo>
                  <a:pt x="6407" y="5576"/>
                  <a:pt x="6536" y="5192"/>
                  <a:pt x="6648" y="4771"/>
                </a:cubicBezTo>
                <a:lnTo>
                  <a:pt x="6681" y="4651"/>
                </a:lnTo>
                <a:lnTo>
                  <a:pt x="6801" y="4610"/>
                </a:lnTo>
                <a:cubicBezTo>
                  <a:pt x="6896" y="4576"/>
                  <a:pt x="6969" y="4490"/>
                  <a:pt x="7021" y="4360"/>
                </a:cubicBezTo>
                <a:cubicBezTo>
                  <a:pt x="7079" y="4213"/>
                  <a:pt x="7112" y="4020"/>
                  <a:pt x="7117" y="3787"/>
                </a:cubicBezTo>
                <a:cubicBezTo>
                  <a:pt x="7099" y="3778"/>
                  <a:pt x="7082" y="3771"/>
                  <a:pt x="7064" y="3766"/>
                </a:cubicBezTo>
                <a:cubicBezTo>
                  <a:pt x="7022" y="3752"/>
                  <a:pt x="6982" y="3745"/>
                  <a:pt x="6943" y="3747"/>
                </a:cubicBezTo>
                <a:lnTo>
                  <a:pt x="6733" y="3761"/>
                </a:lnTo>
                <a:lnTo>
                  <a:pt x="6694" y="3555"/>
                </a:lnTo>
                <a:cubicBezTo>
                  <a:pt x="6647" y="3315"/>
                  <a:pt x="6573" y="3090"/>
                  <a:pt x="6473" y="2882"/>
                </a:cubicBezTo>
                <a:close/>
                <a:moveTo>
                  <a:pt x="6473" y="2882"/>
                </a:move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1" name="íṥlïḋè"/>
          <p:cNvSpPr/>
          <p:nvPr/>
        </p:nvSpPr>
        <p:spPr>
          <a:xfrm>
            <a:off x="2016716" y="2122619"/>
            <a:ext cx="1327182" cy="1327182"/>
          </a:xfrm>
          <a:prstGeom prst="ellipse">
            <a:avLst/>
          </a:prstGeom>
          <a:solidFill>
            <a:schemeClr val="bg1"/>
          </a:solidFill>
          <a:ln w="28575" cap="rnd">
            <a:solidFill>
              <a:schemeClr val="tx1"/>
            </a:solidFill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14" name="îŝļidé"/>
          <p:cNvSpPr/>
          <p:nvPr/>
        </p:nvSpPr>
        <p:spPr bwMode="auto">
          <a:xfrm>
            <a:off x="2456848" y="2515820"/>
            <a:ext cx="446919" cy="540780"/>
          </a:xfrm>
          <a:custGeom>
            <a:avLst/>
            <a:gdLst>
              <a:gd name="T0" fmla="*/ 7383 w 9522"/>
              <a:gd name="T1" fmla="*/ 3389 h 11521"/>
              <a:gd name="T2" fmla="*/ 7486 w 9522"/>
              <a:gd name="T3" fmla="*/ 3452 h 11521"/>
              <a:gd name="T4" fmla="*/ 7588 w 9522"/>
              <a:gd name="T5" fmla="*/ 3522 h 11521"/>
              <a:gd name="T6" fmla="*/ 7589 w 9522"/>
              <a:gd name="T7" fmla="*/ 3645 h 11521"/>
              <a:gd name="T8" fmla="*/ 7459 w 9522"/>
              <a:gd name="T9" fmla="*/ 4534 h 11521"/>
              <a:gd name="T10" fmla="*/ 7076 w 9522"/>
              <a:gd name="T11" fmla="*/ 5000 h 11521"/>
              <a:gd name="T12" fmla="*/ 6631 w 9522"/>
              <a:gd name="T13" fmla="*/ 6120 h 11521"/>
              <a:gd name="T14" fmla="*/ 5701 w 9522"/>
              <a:gd name="T15" fmla="*/ 6930 h 11521"/>
              <a:gd name="T16" fmla="*/ 4587 w 9522"/>
              <a:gd name="T17" fmla="*/ 7022 h 11521"/>
              <a:gd name="T18" fmla="*/ 3531 w 9522"/>
              <a:gd name="T19" fmla="*/ 6891 h 11521"/>
              <a:gd name="T20" fmla="*/ 2688 w 9522"/>
              <a:gd name="T21" fmla="*/ 6062 h 11521"/>
              <a:gd name="T22" fmla="*/ 2287 w 9522"/>
              <a:gd name="T23" fmla="*/ 5010 h 11521"/>
              <a:gd name="T24" fmla="*/ 1889 w 9522"/>
              <a:gd name="T25" fmla="*/ 4546 h 11521"/>
              <a:gd name="T26" fmla="*/ 1753 w 9522"/>
              <a:gd name="T27" fmla="*/ 3644 h 11521"/>
              <a:gd name="T28" fmla="*/ 1754 w 9522"/>
              <a:gd name="T29" fmla="*/ 3520 h 11521"/>
              <a:gd name="T30" fmla="*/ 1857 w 9522"/>
              <a:gd name="T31" fmla="*/ 3451 h 11521"/>
              <a:gd name="T32" fmla="*/ 1936 w 9522"/>
              <a:gd name="T33" fmla="*/ 3402 h 11521"/>
              <a:gd name="T34" fmla="*/ 2393 w 9522"/>
              <a:gd name="T35" fmla="*/ 846 h 11521"/>
              <a:gd name="T36" fmla="*/ 6839 w 9522"/>
              <a:gd name="T37" fmla="*/ 797 h 11521"/>
              <a:gd name="T38" fmla="*/ 7383 w 9522"/>
              <a:gd name="T39" fmla="*/ 3389 h 11521"/>
              <a:gd name="T40" fmla="*/ 5214 w 9522"/>
              <a:gd name="T41" fmla="*/ 7512 h 11521"/>
              <a:gd name="T42" fmla="*/ 5229 w 9522"/>
              <a:gd name="T43" fmla="*/ 7839 h 11521"/>
              <a:gd name="T44" fmla="*/ 5036 w 9522"/>
              <a:gd name="T45" fmla="*/ 8159 h 11521"/>
              <a:gd name="T46" fmla="*/ 5306 w 9522"/>
              <a:gd name="T47" fmla="*/ 9931 h 11521"/>
              <a:gd name="T48" fmla="*/ 6411 w 9522"/>
              <a:gd name="T49" fmla="*/ 7555 h 11521"/>
              <a:gd name="T50" fmla="*/ 8094 w 9522"/>
              <a:gd name="T51" fmla="*/ 7497 h 11521"/>
              <a:gd name="T52" fmla="*/ 9384 w 9522"/>
              <a:gd name="T53" fmla="*/ 11521 h 11521"/>
              <a:gd name="T54" fmla="*/ 0 w 9522"/>
              <a:gd name="T55" fmla="*/ 11521 h 11521"/>
              <a:gd name="T56" fmla="*/ 1333 w 9522"/>
              <a:gd name="T57" fmla="*/ 7551 h 11521"/>
              <a:gd name="T58" fmla="*/ 2854 w 9522"/>
              <a:gd name="T59" fmla="*/ 7565 h 11521"/>
              <a:gd name="T60" fmla="*/ 4279 w 9522"/>
              <a:gd name="T61" fmla="*/ 9915 h 11521"/>
              <a:gd name="T62" fmla="*/ 4547 w 9522"/>
              <a:gd name="T63" fmla="*/ 8157 h 11521"/>
              <a:gd name="T64" fmla="*/ 4353 w 9522"/>
              <a:gd name="T65" fmla="*/ 7839 h 11521"/>
              <a:gd name="T66" fmla="*/ 4368 w 9522"/>
              <a:gd name="T67" fmla="*/ 7512 h 11521"/>
              <a:gd name="T68" fmla="*/ 5214 w 9522"/>
              <a:gd name="T69" fmla="*/ 7512 h 11521"/>
              <a:gd name="T70" fmla="*/ 6473 w 9522"/>
              <a:gd name="T71" fmla="*/ 2882 h 11521"/>
              <a:gd name="T72" fmla="*/ 4021 w 9522"/>
              <a:gd name="T73" fmla="*/ 2685 h 11521"/>
              <a:gd name="T74" fmla="*/ 2912 w 9522"/>
              <a:gd name="T75" fmla="*/ 2827 h 11521"/>
              <a:gd name="T76" fmla="*/ 2667 w 9522"/>
              <a:gd name="T77" fmla="*/ 3552 h 11521"/>
              <a:gd name="T78" fmla="*/ 2627 w 9522"/>
              <a:gd name="T79" fmla="*/ 3766 h 11521"/>
              <a:gd name="T80" fmla="*/ 2412 w 9522"/>
              <a:gd name="T81" fmla="*/ 3745 h 11521"/>
              <a:gd name="T82" fmla="*/ 2287 w 9522"/>
              <a:gd name="T83" fmla="*/ 3761 h 11521"/>
              <a:gd name="T84" fmla="*/ 2228 w 9522"/>
              <a:gd name="T85" fmla="*/ 3785 h 11521"/>
              <a:gd name="T86" fmla="*/ 2328 w 9522"/>
              <a:gd name="T87" fmla="*/ 4366 h 11521"/>
              <a:gd name="T88" fmla="*/ 2556 w 9522"/>
              <a:gd name="T89" fmla="*/ 4611 h 11521"/>
              <a:gd name="T90" fmla="*/ 2682 w 9522"/>
              <a:gd name="T91" fmla="*/ 4650 h 11521"/>
              <a:gd name="T92" fmla="*/ 2717 w 9522"/>
              <a:gd name="T93" fmla="*/ 4776 h 11521"/>
              <a:gd name="T94" fmla="*/ 3107 w 9522"/>
              <a:gd name="T95" fmla="*/ 5836 h 11521"/>
              <a:gd name="T96" fmla="*/ 3732 w 9522"/>
              <a:gd name="T97" fmla="*/ 6462 h 11521"/>
              <a:gd name="T98" fmla="*/ 4594 w 9522"/>
              <a:gd name="T99" fmla="*/ 6551 h 11521"/>
              <a:gd name="T100" fmla="*/ 5539 w 9522"/>
              <a:gd name="T101" fmla="*/ 6486 h 11521"/>
              <a:gd name="T102" fmla="*/ 6226 w 9522"/>
              <a:gd name="T103" fmla="*/ 5879 h 11521"/>
              <a:gd name="T104" fmla="*/ 6648 w 9522"/>
              <a:gd name="T105" fmla="*/ 4771 h 11521"/>
              <a:gd name="T106" fmla="*/ 6681 w 9522"/>
              <a:gd name="T107" fmla="*/ 4651 h 11521"/>
              <a:gd name="T108" fmla="*/ 6801 w 9522"/>
              <a:gd name="T109" fmla="*/ 4610 h 11521"/>
              <a:gd name="T110" fmla="*/ 7021 w 9522"/>
              <a:gd name="T111" fmla="*/ 4360 h 11521"/>
              <a:gd name="T112" fmla="*/ 7117 w 9522"/>
              <a:gd name="T113" fmla="*/ 3787 h 11521"/>
              <a:gd name="T114" fmla="*/ 7064 w 9522"/>
              <a:gd name="T115" fmla="*/ 3766 h 11521"/>
              <a:gd name="T116" fmla="*/ 6943 w 9522"/>
              <a:gd name="T117" fmla="*/ 3747 h 11521"/>
              <a:gd name="T118" fmla="*/ 6733 w 9522"/>
              <a:gd name="T119" fmla="*/ 3761 h 11521"/>
              <a:gd name="T120" fmla="*/ 6694 w 9522"/>
              <a:gd name="T121" fmla="*/ 3555 h 11521"/>
              <a:gd name="T122" fmla="*/ 6473 w 9522"/>
              <a:gd name="T123" fmla="*/ 2882 h 11521"/>
              <a:gd name="T124" fmla="*/ 6473 w 9522"/>
              <a:gd name="T125" fmla="*/ 2882 h 11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522" h="11521">
                <a:moveTo>
                  <a:pt x="7383" y="3389"/>
                </a:moveTo>
                <a:cubicBezTo>
                  <a:pt x="7418" y="3409"/>
                  <a:pt x="7452" y="3428"/>
                  <a:pt x="7486" y="3452"/>
                </a:cubicBezTo>
                <a:lnTo>
                  <a:pt x="7588" y="3522"/>
                </a:lnTo>
                <a:lnTo>
                  <a:pt x="7589" y="3645"/>
                </a:lnTo>
                <a:cubicBezTo>
                  <a:pt x="7594" y="4001"/>
                  <a:pt x="7552" y="4302"/>
                  <a:pt x="7459" y="4534"/>
                </a:cubicBezTo>
                <a:cubicBezTo>
                  <a:pt x="7373" y="4746"/>
                  <a:pt x="7246" y="4905"/>
                  <a:pt x="7076" y="5000"/>
                </a:cubicBezTo>
                <a:cubicBezTo>
                  <a:pt x="6959" y="5414"/>
                  <a:pt x="6823" y="5797"/>
                  <a:pt x="6631" y="6120"/>
                </a:cubicBezTo>
                <a:cubicBezTo>
                  <a:pt x="6408" y="6491"/>
                  <a:pt x="6116" y="6776"/>
                  <a:pt x="5701" y="6930"/>
                </a:cubicBezTo>
                <a:cubicBezTo>
                  <a:pt x="5516" y="6997"/>
                  <a:pt x="5042" y="7030"/>
                  <a:pt x="4587" y="7022"/>
                </a:cubicBezTo>
                <a:cubicBezTo>
                  <a:pt x="4147" y="7016"/>
                  <a:pt x="3706" y="6972"/>
                  <a:pt x="3531" y="6891"/>
                </a:cubicBezTo>
                <a:cubicBezTo>
                  <a:pt x="3154" y="6717"/>
                  <a:pt x="2889" y="6426"/>
                  <a:pt x="2688" y="6062"/>
                </a:cubicBezTo>
                <a:cubicBezTo>
                  <a:pt x="2516" y="5752"/>
                  <a:pt x="2393" y="5391"/>
                  <a:pt x="2287" y="5010"/>
                </a:cubicBezTo>
                <a:cubicBezTo>
                  <a:pt x="2111" y="4917"/>
                  <a:pt x="1978" y="4760"/>
                  <a:pt x="1889" y="4546"/>
                </a:cubicBezTo>
                <a:cubicBezTo>
                  <a:pt x="1792" y="4312"/>
                  <a:pt x="1747" y="4006"/>
                  <a:pt x="1753" y="3644"/>
                </a:cubicBezTo>
                <a:lnTo>
                  <a:pt x="1754" y="3520"/>
                </a:lnTo>
                <a:lnTo>
                  <a:pt x="1857" y="3451"/>
                </a:lnTo>
                <a:cubicBezTo>
                  <a:pt x="1883" y="3434"/>
                  <a:pt x="1909" y="3417"/>
                  <a:pt x="1936" y="3402"/>
                </a:cubicBezTo>
                <a:cubicBezTo>
                  <a:pt x="1821" y="1976"/>
                  <a:pt x="1864" y="1449"/>
                  <a:pt x="2393" y="846"/>
                </a:cubicBezTo>
                <a:cubicBezTo>
                  <a:pt x="3426" y="0"/>
                  <a:pt x="5793" y="30"/>
                  <a:pt x="6839" y="797"/>
                </a:cubicBezTo>
                <a:cubicBezTo>
                  <a:pt x="7552" y="1470"/>
                  <a:pt x="7602" y="2224"/>
                  <a:pt x="7383" y="3389"/>
                </a:cubicBezTo>
                <a:close/>
                <a:moveTo>
                  <a:pt x="5214" y="7512"/>
                </a:moveTo>
                <a:lnTo>
                  <a:pt x="5229" y="7839"/>
                </a:lnTo>
                <a:lnTo>
                  <a:pt x="5036" y="8159"/>
                </a:lnTo>
                <a:lnTo>
                  <a:pt x="5306" y="9931"/>
                </a:lnTo>
                <a:lnTo>
                  <a:pt x="6411" y="7555"/>
                </a:lnTo>
                <a:lnTo>
                  <a:pt x="8094" y="7497"/>
                </a:lnTo>
                <a:cubicBezTo>
                  <a:pt x="8964" y="8320"/>
                  <a:pt x="9522" y="10257"/>
                  <a:pt x="9384" y="11521"/>
                </a:cubicBezTo>
                <a:lnTo>
                  <a:pt x="0" y="11521"/>
                </a:lnTo>
                <a:cubicBezTo>
                  <a:pt x="24" y="10411"/>
                  <a:pt x="228" y="8516"/>
                  <a:pt x="1333" y="7551"/>
                </a:cubicBezTo>
                <a:lnTo>
                  <a:pt x="2854" y="7565"/>
                </a:lnTo>
                <a:lnTo>
                  <a:pt x="4279" y="9915"/>
                </a:lnTo>
                <a:lnTo>
                  <a:pt x="4547" y="8157"/>
                </a:lnTo>
                <a:lnTo>
                  <a:pt x="4353" y="7839"/>
                </a:lnTo>
                <a:lnTo>
                  <a:pt x="4368" y="7512"/>
                </a:lnTo>
                <a:cubicBezTo>
                  <a:pt x="4737" y="7492"/>
                  <a:pt x="4845" y="7492"/>
                  <a:pt x="5214" y="7512"/>
                </a:cubicBezTo>
                <a:close/>
                <a:moveTo>
                  <a:pt x="6473" y="2882"/>
                </a:moveTo>
                <a:cubicBezTo>
                  <a:pt x="5804" y="3014"/>
                  <a:pt x="4808" y="3127"/>
                  <a:pt x="4021" y="2685"/>
                </a:cubicBezTo>
                <a:cubicBezTo>
                  <a:pt x="3718" y="2515"/>
                  <a:pt x="3274" y="2864"/>
                  <a:pt x="2912" y="2827"/>
                </a:cubicBezTo>
                <a:cubicBezTo>
                  <a:pt x="2799" y="3050"/>
                  <a:pt x="2716" y="3293"/>
                  <a:pt x="2667" y="3552"/>
                </a:cubicBezTo>
                <a:lnTo>
                  <a:pt x="2627" y="3766"/>
                </a:lnTo>
                <a:lnTo>
                  <a:pt x="2412" y="3745"/>
                </a:lnTo>
                <a:cubicBezTo>
                  <a:pt x="2372" y="3741"/>
                  <a:pt x="2331" y="3746"/>
                  <a:pt x="2287" y="3761"/>
                </a:cubicBezTo>
                <a:cubicBezTo>
                  <a:pt x="2267" y="3767"/>
                  <a:pt x="2248" y="3775"/>
                  <a:pt x="2228" y="3785"/>
                </a:cubicBezTo>
                <a:cubicBezTo>
                  <a:pt x="2234" y="4022"/>
                  <a:pt x="2267" y="4219"/>
                  <a:pt x="2328" y="4366"/>
                </a:cubicBezTo>
                <a:cubicBezTo>
                  <a:pt x="2382" y="4496"/>
                  <a:pt x="2458" y="4580"/>
                  <a:pt x="2556" y="4611"/>
                </a:cubicBezTo>
                <a:lnTo>
                  <a:pt x="2682" y="4650"/>
                </a:lnTo>
                <a:lnTo>
                  <a:pt x="2717" y="4776"/>
                </a:lnTo>
                <a:cubicBezTo>
                  <a:pt x="2822" y="5167"/>
                  <a:pt x="2941" y="5536"/>
                  <a:pt x="3107" y="5836"/>
                </a:cubicBezTo>
                <a:cubicBezTo>
                  <a:pt x="3261" y="6115"/>
                  <a:pt x="3458" y="6336"/>
                  <a:pt x="3732" y="6462"/>
                </a:cubicBezTo>
                <a:cubicBezTo>
                  <a:pt x="3847" y="6515"/>
                  <a:pt x="4212" y="6545"/>
                  <a:pt x="4594" y="6551"/>
                </a:cubicBezTo>
                <a:cubicBezTo>
                  <a:pt x="5001" y="6557"/>
                  <a:pt x="5406" y="6535"/>
                  <a:pt x="5539" y="6486"/>
                </a:cubicBezTo>
                <a:cubicBezTo>
                  <a:pt x="5841" y="6375"/>
                  <a:pt x="6057" y="6160"/>
                  <a:pt x="6226" y="5879"/>
                </a:cubicBezTo>
                <a:cubicBezTo>
                  <a:pt x="6407" y="5576"/>
                  <a:pt x="6536" y="5192"/>
                  <a:pt x="6648" y="4771"/>
                </a:cubicBezTo>
                <a:lnTo>
                  <a:pt x="6681" y="4651"/>
                </a:lnTo>
                <a:lnTo>
                  <a:pt x="6801" y="4610"/>
                </a:lnTo>
                <a:cubicBezTo>
                  <a:pt x="6896" y="4576"/>
                  <a:pt x="6969" y="4490"/>
                  <a:pt x="7021" y="4360"/>
                </a:cubicBezTo>
                <a:cubicBezTo>
                  <a:pt x="7079" y="4213"/>
                  <a:pt x="7112" y="4020"/>
                  <a:pt x="7117" y="3787"/>
                </a:cubicBezTo>
                <a:cubicBezTo>
                  <a:pt x="7099" y="3778"/>
                  <a:pt x="7082" y="3771"/>
                  <a:pt x="7064" y="3766"/>
                </a:cubicBezTo>
                <a:cubicBezTo>
                  <a:pt x="7022" y="3752"/>
                  <a:pt x="6982" y="3745"/>
                  <a:pt x="6943" y="3747"/>
                </a:cubicBezTo>
                <a:lnTo>
                  <a:pt x="6733" y="3761"/>
                </a:lnTo>
                <a:lnTo>
                  <a:pt x="6694" y="3555"/>
                </a:lnTo>
                <a:cubicBezTo>
                  <a:pt x="6647" y="3315"/>
                  <a:pt x="6573" y="3090"/>
                  <a:pt x="6473" y="2882"/>
                </a:cubicBezTo>
                <a:close/>
                <a:moveTo>
                  <a:pt x="6473" y="2882"/>
                </a:move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4213184" y="2693613"/>
            <a:ext cx="185195" cy="185195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7697163" y="2693613"/>
            <a:ext cx="185195" cy="185195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287371" y="4468460"/>
            <a:ext cx="2785872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hangingPunct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可以通过此系统进行远程诊断，远程开方与提供治疗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的建议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和方法。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597731" y="4329564"/>
            <a:ext cx="2785872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hangingPunct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可以在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此系统上进行挂号预约、看病、缴费、远程取药等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操作。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746044" y="4468460"/>
            <a:ext cx="2785872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hangingPunct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可以在此系统上获得医生的药方，帮助已经缴费的病人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完成取药、送药。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30" name="矩形: 圆角 29"/>
          <p:cNvSpPr/>
          <p:nvPr/>
        </p:nvSpPr>
        <p:spPr>
          <a:xfrm>
            <a:off x="1934508" y="3808072"/>
            <a:ext cx="1491598" cy="45141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医生</a:t>
            </a:r>
            <a:endParaRPr lang="zh-CN" altLang="en-US" sz="20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41" name="矩形: 圆角 40"/>
          <p:cNvSpPr/>
          <p:nvPr/>
        </p:nvSpPr>
        <p:spPr>
          <a:xfrm>
            <a:off x="5221719" y="3808072"/>
            <a:ext cx="1491598" cy="45141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患者</a:t>
            </a:r>
            <a:endParaRPr lang="zh-CN" altLang="en-US" sz="20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42" name="矩形: 圆角 41"/>
          <p:cNvSpPr/>
          <p:nvPr/>
        </p:nvSpPr>
        <p:spPr>
          <a:xfrm>
            <a:off x="8393181" y="3808072"/>
            <a:ext cx="1491598" cy="45141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药房</a:t>
            </a:r>
            <a:endParaRPr lang="zh-CN" altLang="en-US" sz="20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3" grpId="0" animBg="1"/>
      <p:bldP spid="10" grpId="0" animBg="1"/>
      <p:bldP spid="9" grpId="0" animBg="1"/>
      <p:bldP spid="13" grpId="0" animBg="1"/>
      <p:bldP spid="11" grpId="0" animBg="1"/>
      <p:bldP spid="14" grpId="0" animBg="1"/>
      <p:bldP spid="28" grpId="0" animBg="1"/>
      <p:bldP spid="34" grpId="0" animBg="1"/>
      <p:bldP spid="29" grpId="0"/>
      <p:bldP spid="37" grpId="0"/>
      <p:bldP spid="38" grpId="0"/>
      <p:bldP spid="30" grpId="0" animBg="1"/>
      <p:bldP spid="41" grpId="0" animBg="1"/>
      <p:bldP spid="4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t="5276" b="52889"/>
          <a:stretch>
            <a:fillRect/>
          </a:stretch>
        </p:blipFill>
        <p:spPr>
          <a:xfrm flipH="1">
            <a:off x="0" y="0"/>
            <a:ext cx="1678874" cy="1284789"/>
          </a:xfrm>
          <a:custGeom>
            <a:avLst/>
            <a:gdLst>
              <a:gd name="connsiteX0" fmla="*/ 1678874 w 1678874"/>
              <a:gd name="connsiteY0" fmla="*/ 0 h 1284789"/>
              <a:gd name="connsiteX1" fmla="*/ 0 w 1678874"/>
              <a:gd name="connsiteY1" fmla="*/ 0 h 1284789"/>
              <a:gd name="connsiteX2" fmla="*/ 0 w 1678874"/>
              <a:gd name="connsiteY2" fmla="*/ 1284789 h 1284789"/>
              <a:gd name="connsiteX3" fmla="*/ 1678874 w 1678874"/>
              <a:gd name="connsiteY3" fmla="*/ 1284789 h 1284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874" h="1284789">
                <a:moveTo>
                  <a:pt x="1678874" y="0"/>
                </a:moveTo>
                <a:lnTo>
                  <a:pt x="0" y="0"/>
                </a:lnTo>
                <a:lnTo>
                  <a:pt x="0" y="1284789"/>
                </a:lnTo>
                <a:lnTo>
                  <a:pt x="1678874" y="1284789"/>
                </a:ln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1537871" y="5729467"/>
            <a:ext cx="654127" cy="1128531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75815" y="439750"/>
            <a:ext cx="477363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使用</a:t>
            </a:r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场景</a:t>
            </a:r>
            <a:endParaRPr lang="zh-CN" altLang="en-US" sz="36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876117" y="1172259"/>
            <a:ext cx="4818627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1570438" y="728946"/>
            <a:ext cx="220177" cy="220177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17312" y="2071870"/>
            <a:ext cx="6859933" cy="1481559"/>
            <a:chOff x="814082" y="1851951"/>
            <a:chExt cx="6859933" cy="1481559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082" y="2097428"/>
              <a:ext cx="1231306" cy="967455"/>
            </a:xfrm>
            <a:prstGeom prst="rect">
              <a:avLst/>
            </a:prstGeom>
          </p:spPr>
        </p:pic>
        <p:cxnSp>
          <p:nvCxnSpPr>
            <p:cNvPr id="12" name="直接连接符 11"/>
            <p:cNvCxnSpPr/>
            <p:nvPr/>
          </p:nvCxnSpPr>
          <p:spPr>
            <a:xfrm>
              <a:off x="2233915" y="1875100"/>
              <a:ext cx="0" cy="1458410"/>
            </a:xfrm>
            <a:prstGeom prst="line">
              <a:avLst/>
            </a:prstGeom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5" name="文本框 14"/>
            <p:cNvSpPr txBox="1"/>
            <p:nvPr/>
          </p:nvSpPr>
          <p:spPr>
            <a:xfrm>
              <a:off x="2467989" y="2373443"/>
              <a:ext cx="5206026" cy="737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hangingPunct="0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病人可以通过我们的系统更加方便地完成挂号缴费与取药的步骤，省去了排队的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时间。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6" name="矩形: 圆角 15"/>
            <p:cNvSpPr/>
            <p:nvPr/>
          </p:nvSpPr>
          <p:spPr>
            <a:xfrm>
              <a:off x="2548267" y="1851951"/>
              <a:ext cx="2890520" cy="451485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7CC576"/>
                </a:gs>
                <a:gs pos="100000">
                  <a:srgbClr val="2CC867"/>
                </a:gs>
              </a:gsLst>
              <a:lin ang="27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</a:rPr>
                <a:t>远程挂号、缴费与</a:t>
              </a:r>
              <a:r>
                <a:rPr lang="zh-CN" altLang="en-US" sz="2000" dirty="0">
                  <a:solidFill>
                    <a:schemeClr val="bg1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</a:rPr>
                <a:t>取药</a:t>
              </a:r>
              <a:endParaRPr lang="zh-CN" altLang="en-US" sz="20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17312" y="4143738"/>
            <a:ext cx="6859933" cy="1458410"/>
            <a:chOff x="814082" y="1875100"/>
            <a:chExt cx="6859933" cy="1458410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082" y="2097428"/>
              <a:ext cx="1231306" cy="967455"/>
            </a:xfrm>
            <a:prstGeom prst="rect">
              <a:avLst/>
            </a:prstGeom>
          </p:spPr>
        </p:pic>
        <p:cxnSp>
          <p:nvCxnSpPr>
            <p:cNvPr id="30" name="直接连接符 29"/>
            <p:cNvCxnSpPr/>
            <p:nvPr/>
          </p:nvCxnSpPr>
          <p:spPr>
            <a:xfrm>
              <a:off x="2233915" y="1875100"/>
              <a:ext cx="0" cy="1458410"/>
            </a:xfrm>
            <a:prstGeom prst="line">
              <a:avLst/>
            </a:prstGeom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31" name="文本框 30"/>
            <p:cNvSpPr txBox="1"/>
            <p:nvPr/>
          </p:nvSpPr>
          <p:spPr>
            <a:xfrm>
              <a:off x="2467989" y="2373443"/>
              <a:ext cx="5206026" cy="414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hangingPunct="0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医生与病人可以在我们的系统上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完成对一些轻缓病快速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问诊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33" name="矩形: 圆角 32"/>
            <p:cNvSpPr/>
            <p:nvPr/>
          </p:nvSpPr>
          <p:spPr>
            <a:xfrm>
              <a:off x="2548267" y="1875446"/>
              <a:ext cx="2889885" cy="451485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7CC576"/>
                </a:gs>
                <a:gs pos="100000">
                  <a:srgbClr val="2CC867"/>
                </a:gs>
              </a:gsLst>
              <a:lin ang="27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</a:rPr>
                <a:t>轻缓病快速</a:t>
              </a:r>
              <a:r>
                <a:rPr lang="zh-CN" altLang="en-US" sz="2000" dirty="0">
                  <a:solidFill>
                    <a:schemeClr val="bg1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</a:rPr>
                <a:t>问诊</a:t>
              </a:r>
              <a:endParaRPr lang="zh-CN" altLang="en-US" sz="20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endParaRPr>
            </a:p>
          </p:txBody>
        </p:sp>
      </p:grpSp>
      <p:sp>
        <p:nvSpPr>
          <p:cNvPr id="34" name="椭圆 33"/>
          <p:cNvSpPr/>
          <p:nvPr/>
        </p:nvSpPr>
        <p:spPr>
          <a:xfrm>
            <a:off x="7883131" y="2197840"/>
            <a:ext cx="3423920" cy="3423920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8052830" y="2367539"/>
            <a:ext cx="3084522" cy="3084522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571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3" grpId="0" animBg="1"/>
      <p:bldP spid="34" grpId="0" animBg="1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: 形状 27"/>
          <p:cNvSpPr/>
          <p:nvPr/>
        </p:nvSpPr>
        <p:spPr>
          <a:xfrm>
            <a:off x="1" y="1"/>
            <a:ext cx="4014245" cy="2164079"/>
          </a:xfrm>
          <a:custGeom>
            <a:avLst/>
            <a:gdLst>
              <a:gd name="connsiteX0" fmla="*/ 0 w 2766647"/>
              <a:gd name="connsiteY0" fmla="*/ 0 h 1491499"/>
              <a:gd name="connsiteX1" fmla="*/ 2766647 w 2766647"/>
              <a:gd name="connsiteY1" fmla="*/ 0 h 1491499"/>
              <a:gd name="connsiteX2" fmla="*/ 1275148 w 2766647"/>
              <a:gd name="connsiteY2" fmla="*/ 1491499 h 1491499"/>
              <a:gd name="connsiteX3" fmla="*/ 38374 w 2766647"/>
              <a:gd name="connsiteY3" fmla="*/ 833911 h 1491499"/>
              <a:gd name="connsiteX4" fmla="*/ 0 w 2766647"/>
              <a:gd name="connsiteY4" fmla="*/ 770747 h 1491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6647" h="1491499">
                <a:moveTo>
                  <a:pt x="0" y="0"/>
                </a:moveTo>
                <a:lnTo>
                  <a:pt x="2766647" y="0"/>
                </a:lnTo>
                <a:cubicBezTo>
                  <a:pt x="2766647" y="823732"/>
                  <a:pt x="2098880" y="1491499"/>
                  <a:pt x="1275148" y="1491499"/>
                </a:cubicBezTo>
                <a:cubicBezTo>
                  <a:pt x="760316" y="1491499"/>
                  <a:pt x="306407" y="1230653"/>
                  <a:pt x="38374" y="833911"/>
                </a:cubicBezTo>
                <a:lnTo>
                  <a:pt x="0" y="770747"/>
                </a:ln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3822208" y="0"/>
            <a:ext cx="8369792" cy="6858000"/>
          </a:xfrm>
          <a:custGeom>
            <a:avLst/>
            <a:gdLst>
              <a:gd name="connsiteX0" fmla="*/ 5454195 w 8369792"/>
              <a:gd name="connsiteY0" fmla="*/ 0 h 6858000"/>
              <a:gd name="connsiteX1" fmla="*/ 8369792 w 8369792"/>
              <a:gd name="connsiteY1" fmla="*/ 0 h 6858000"/>
              <a:gd name="connsiteX2" fmla="*/ 8369792 w 8369792"/>
              <a:gd name="connsiteY2" fmla="*/ 6858000 h 6858000"/>
              <a:gd name="connsiteX3" fmla="*/ 0 w 8369792"/>
              <a:gd name="connsiteY3" fmla="*/ 6858000 h 6858000"/>
              <a:gd name="connsiteX4" fmla="*/ 68279 w 8369792"/>
              <a:gd name="connsiteY4" fmla="*/ 6812757 h 6858000"/>
              <a:gd name="connsiteX5" fmla="*/ 886953 w 8369792"/>
              <a:gd name="connsiteY5" fmla="*/ 6202680 h 6858000"/>
              <a:gd name="connsiteX6" fmla="*/ 1999473 w 8369792"/>
              <a:gd name="connsiteY6" fmla="*/ 5989320 h 6858000"/>
              <a:gd name="connsiteX7" fmla="*/ 2045193 w 8369792"/>
              <a:gd name="connsiteY7" fmla="*/ 4953000 h 6858000"/>
              <a:gd name="connsiteX8" fmla="*/ 2913873 w 8369792"/>
              <a:gd name="connsiteY8" fmla="*/ 4160520 h 6858000"/>
              <a:gd name="connsiteX9" fmla="*/ 3660632 w 8369792"/>
              <a:gd name="connsiteY9" fmla="*/ 2026920 h 6858000"/>
              <a:gd name="connsiteX10" fmla="*/ 5321792 w 8369792"/>
              <a:gd name="connsiteY10" fmla="*/ 1234440 h 6858000"/>
              <a:gd name="connsiteX11" fmla="*/ 5352272 w 8369792"/>
              <a:gd name="connsiteY11" fmla="*/ 396240 h 6858000"/>
              <a:gd name="connsiteX12" fmla="*/ 5429424 w 8369792"/>
              <a:gd name="connsiteY12" fmla="*/ 7000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369792" h="6858000">
                <a:moveTo>
                  <a:pt x="5454195" y="0"/>
                </a:moveTo>
                <a:lnTo>
                  <a:pt x="8369792" y="0"/>
                </a:lnTo>
                <a:lnTo>
                  <a:pt x="8369792" y="6858000"/>
                </a:lnTo>
                <a:lnTo>
                  <a:pt x="0" y="6858000"/>
                </a:lnTo>
                <a:lnTo>
                  <a:pt x="68279" y="6812757"/>
                </a:lnTo>
                <a:cubicBezTo>
                  <a:pt x="335455" y="6617970"/>
                  <a:pt x="612633" y="6324600"/>
                  <a:pt x="886953" y="6202680"/>
                </a:cubicBezTo>
                <a:cubicBezTo>
                  <a:pt x="1252712" y="6040120"/>
                  <a:pt x="1806433" y="6197600"/>
                  <a:pt x="1999473" y="5989320"/>
                </a:cubicBezTo>
                <a:cubicBezTo>
                  <a:pt x="2192513" y="5781040"/>
                  <a:pt x="1892793" y="5257800"/>
                  <a:pt x="2045193" y="4953000"/>
                </a:cubicBezTo>
                <a:cubicBezTo>
                  <a:pt x="2197593" y="4648200"/>
                  <a:pt x="2644632" y="4648200"/>
                  <a:pt x="2913873" y="4160520"/>
                </a:cubicBezTo>
                <a:cubicBezTo>
                  <a:pt x="3183113" y="3672840"/>
                  <a:pt x="3259312" y="2514600"/>
                  <a:pt x="3660632" y="2026920"/>
                </a:cubicBezTo>
                <a:cubicBezTo>
                  <a:pt x="4061952" y="1539240"/>
                  <a:pt x="5039852" y="1506220"/>
                  <a:pt x="5321792" y="1234440"/>
                </a:cubicBezTo>
                <a:cubicBezTo>
                  <a:pt x="5603732" y="962660"/>
                  <a:pt x="5316712" y="637540"/>
                  <a:pt x="5352272" y="396240"/>
                </a:cubicBezTo>
                <a:cubicBezTo>
                  <a:pt x="5370052" y="275590"/>
                  <a:pt x="5397357" y="169228"/>
                  <a:pt x="5429424" y="70009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1" name="矩形: 圆角 10"/>
          <p:cNvSpPr/>
          <p:nvPr/>
        </p:nvSpPr>
        <p:spPr>
          <a:xfrm>
            <a:off x="640080" y="488632"/>
            <a:ext cx="10911840" cy="5880736"/>
          </a:xfrm>
          <a:prstGeom prst="roundRect">
            <a:avLst>
              <a:gd name="adj" fmla="val 7078"/>
            </a:avLst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0" name="任意多边形: 形状 19"/>
          <p:cNvSpPr/>
          <p:nvPr/>
        </p:nvSpPr>
        <p:spPr>
          <a:xfrm>
            <a:off x="4438818" y="488632"/>
            <a:ext cx="7113103" cy="5880736"/>
          </a:xfrm>
          <a:custGeom>
            <a:avLst/>
            <a:gdLst>
              <a:gd name="connsiteX0" fmla="*/ 4735707 w 7113103"/>
              <a:gd name="connsiteY0" fmla="*/ 0 h 5880736"/>
              <a:gd name="connsiteX1" fmla="*/ 6696865 w 7113103"/>
              <a:gd name="connsiteY1" fmla="*/ 0 h 5880736"/>
              <a:gd name="connsiteX2" fmla="*/ 7113103 w 7113103"/>
              <a:gd name="connsiteY2" fmla="*/ 416238 h 5880736"/>
              <a:gd name="connsiteX3" fmla="*/ 7113103 w 7113103"/>
              <a:gd name="connsiteY3" fmla="*/ 5464498 h 5880736"/>
              <a:gd name="connsiteX4" fmla="*/ 6696865 w 7113103"/>
              <a:gd name="connsiteY4" fmla="*/ 5880736 h 5880736"/>
              <a:gd name="connsiteX5" fmla="*/ 0 w 7113103"/>
              <a:gd name="connsiteY5" fmla="*/ 5880736 h 5880736"/>
              <a:gd name="connsiteX6" fmla="*/ 64269 w 7113103"/>
              <a:gd name="connsiteY6" fmla="*/ 5833416 h 5880736"/>
              <a:gd name="connsiteX7" fmla="*/ 270344 w 7113103"/>
              <a:gd name="connsiteY7" fmla="*/ 5714048 h 5880736"/>
              <a:gd name="connsiteX8" fmla="*/ 1382864 w 7113103"/>
              <a:gd name="connsiteY8" fmla="*/ 5500688 h 5880736"/>
              <a:gd name="connsiteX9" fmla="*/ 1428585 w 7113103"/>
              <a:gd name="connsiteY9" fmla="*/ 4464368 h 5880736"/>
              <a:gd name="connsiteX10" fmla="*/ 2297264 w 7113103"/>
              <a:gd name="connsiteY10" fmla="*/ 3671888 h 5880736"/>
              <a:gd name="connsiteX11" fmla="*/ 3044023 w 7113103"/>
              <a:gd name="connsiteY11" fmla="*/ 1538288 h 5880736"/>
              <a:gd name="connsiteX12" fmla="*/ 4705183 w 7113103"/>
              <a:gd name="connsiteY12" fmla="*/ 745808 h 5880736"/>
              <a:gd name="connsiteX13" fmla="*/ 4735708 w 7113103"/>
              <a:gd name="connsiteY13" fmla="*/ 1757 h 5880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13103" h="5880736">
                <a:moveTo>
                  <a:pt x="4735707" y="0"/>
                </a:moveTo>
                <a:lnTo>
                  <a:pt x="6696865" y="0"/>
                </a:lnTo>
                <a:cubicBezTo>
                  <a:pt x="6926747" y="0"/>
                  <a:pt x="7113103" y="186356"/>
                  <a:pt x="7113103" y="416238"/>
                </a:cubicBezTo>
                <a:lnTo>
                  <a:pt x="7113103" y="5464498"/>
                </a:lnTo>
                <a:cubicBezTo>
                  <a:pt x="7113103" y="5694380"/>
                  <a:pt x="6926747" y="5880736"/>
                  <a:pt x="6696865" y="5880736"/>
                </a:cubicBezTo>
                <a:lnTo>
                  <a:pt x="0" y="5880736"/>
                </a:lnTo>
                <a:lnTo>
                  <a:pt x="64269" y="5833416"/>
                </a:lnTo>
                <a:cubicBezTo>
                  <a:pt x="133006" y="5785724"/>
                  <a:pt x="201764" y="5744528"/>
                  <a:pt x="270344" y="5714048"/>
                </a:cubicBezTo>
                <a:cubicBezTo>
                  <a:pt x="636103" y="5551488"/>
                  <a:pt x="1189824" y="5708968"/>
                  <a:pt x="1382864" y="5500688"/>
                </a:cubicBezTo>
                <a:cubicBezTo>
                  <a:pt x="1575904" y="5292408"/>
                  <a:pt x="1276184" y="4769168"/>
                  <a:pt x="1428585" y="4464368"/>
                </a:cubicBezTo>
                <a:cubicBezTo>
                  <a:pt x="1580984" y="4159568"/>
                  <a:pt x="2028023" y="4159568"/>
                  <a:pt x="2297264" y="3671888"/>
                </a:cubicBezTo>
                <a:cubicBezTo>
                  <a:pt x="2566504" y="3184208"/>
                  <a:pt x="2642703" y="2025968"/>
                  <a:pt x="3044023" y="1538288"/>
                </a:cubicBezTo>
                <a:cubicBezTo>
                  <a:pt x="3445343" y="1050608"/>
                  <a:pt x="4423243" y="1017588"/>
                  <a:pt x="4705183" y="745808"/>
                </a:cubicBezTo>
                <a:cubicBezTo>
                  <a:pt x="4951880" y="508001"/>
                  <a:pt x="4762968" y="229355"/>
                  <a:pt x="4735708" y="1757"/>
                </a:cubicBezTo>
                <a:close/>
              </a:path>
            </a:pathLst>
          </a:custGeom>
          <a:gradFill flip="none" rotWithShape="1">
            <a:gsLst>
              <a:gs pos="0">
                <a:srgbClr val="7CC576"/>
              </a:gs>
              <a:gs pos="100000">
                <a:srgbClr val="2CC867">
                  <a:alpha val="60000"/>
                </a:srgb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b="52889"/>
          <a:stretch>
            <a:fillRect/>
          </a:stretch>
        </p:blipFill>
        <p:spPr>
          <a:xfrm flipH="1">
            <a:off x="0" y="0"/>
            <a:ext cx="3101529" cy="2672862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0425297" y="3810000"/>
            <a:ext cx="1766703" cy="3047999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86299" y="4999893"/>
            <a:ext cx="2256692" cy="225669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043606" y="2984767"/>
            <a:ext cx="5357194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UI</a:t>
            </a:r>
            <a:r>
              <a:rPr lang="zh-CN" altLang="en-US" sz="60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设计</a:t>
            </a:r>
            <a:endParaRPr lang="zh-CN" altLang="en-US" sz="60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1385403" y="2700118"/>
            <a:ext cx="489712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0" name="矩形: 圆角 39"/>
          <p:cNvSpPr/>
          <p:nvPr/>
        </p:nvSpPr>
        <p:spPr>
          <a:xfrm>
            <a:off x="1320800" y="1454053"/>
            <a:ext cx="1798320" cy="48650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 dirty="0"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Part  03</a:t>
            </a:r>
            <a:endParaRPr lang="zh-CN" altLang="en-US" sz="2400" dirty="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559040" y="1630680"/>
            <a:ext cx="3423920" cy="342392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0" dist="647700" dir="2700000" sx="89000" sy="89000" algn="tl" rotWithShape="0">
              <a:schemeClr val="tx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7728739" y="1800379"/>
            <a:ext cx="3084522" cy="3084522"/>
          </a:xfrm>
          <a:prstGeom prst="ellipse">
            <a:avLst/>
          </a:prstGeom>
          <a:blipFill dpi="0" rotWithShape="1">
            <a:blip r:embed="rId4"/>
            <a:srcRect/>
            <a:stretch>
              <a:fillRect l="-37679" t="-11460" r="-4991" b="-31210"/>
            </a:stretch>
          </a:blipFill>
          <a:ln>
            <a:solidFill>
              <a:srgbClr val="75BE7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431280" y="1747520"/>
            <a:ext cx="365760" cy="365760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1385403" y="4285078"/>
            <a:ext cx="489712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6" grpId="0" animBg="1"/>
      <p:bldP spid="11" grpId="0" animBg="1"/>
      <p:bldP spid="20" grpId="0" animBg="1"/>
      <p:bldP spid="32" grpId="0"/>
      <p:bldP spid="40" grpId="0" animBg="1"/>
      <p:bldP spid="41" grpId="0" animBg="1"/>
      <p:bldP spid="42" grpId="0" animBg="1"/>
      <p:bldP spid="4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265471" y="-870076"/>
            <a:ext cx="12722942" cy="8598152"/>
            <a:chOff x="-5715000" y="-6019800"/>
            <a:chExt cx="25031700" cy="16916400"/>
          </a:xfrm>
        </p:grpSpPr>
        <p:grpSp>
          <p:nvGrpSpPr>
            <p:cNvPr id="4" name="组合 3"/>
            <p:cNvGrpSpPr/>
            <p:nvPr/>
          </p:nvGrpSpPr>
          <p:grpSpPr>
            <a:xfrm>
              <a:off x="-57150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18897600" y="-6019800"/>
              <a:ext cx="419100" cy="16916400"/>
              <a:chOff x="-5715000" y="-6019800"/>
              <a:chExt cx="419100" cy="16916400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-5715000" y="-60198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-5715000" y="10477500"/>
                <a:ext cx="419100" cy="419100"/>
              </a:xfrm>
              <a:prstGeom prst="ellipse">
                <a:avLst/>
              </a:prstGeom>
              <a:solidFill>
                <a:srgbClr val="E6E6E6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6" t="5276" b="52889"/>
          <a:stretch>
            <a:fillRect/>
          </a:stretch>
        </p:blipFill>
        <p:spPr>
          <a:xfrm flipH="1">
            <a:off x="0" y="0"/>
            <a:ext cx="1678874" cy="1284789"/>
          </a:xfrm>
          <a:custGeom>
            <a:avLst/>
            <a:gdLst>
              <a:gd name="connsiteX0" fmla="*/ 1678874 w 1678874"/>
              <a:gd name="connsiteY0" fmla="*/ 0 h 1284789"/>
              <a:gd name="connsiteX1" fmla="*/ 0 w 1678874"/>
              <a:gd name="connsiteY1" fmla="*/ 0 h 1284789"/>
              <a:gd name="connsiteX2" fmla="*/ 0 w 1678874"/>
              <a:gd name="connsiteY2" fmla="*/ 1284789 h 1284789"/>
              <a:gd name="connsiteX3" fmla="*/ 1678874 w 1678874"/>
              <a:gd name="connsiteY3" fmla="*/ 1284789 h 1284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874" h="1284789">
                <a:moveTo>
                  <a:pt x="1678874" y="0"/>
                </a:moveTo>
                <a:lnTo>
                  <a:pt x="0" y="0"/>
                </a:lnTo>
                <a:lnTo>
                  <a:pt x="0" y="1284789"/>
                </a:lnTo>
                <a:lnTo>
                  <a:pt x="1678874" y="1284789"/>
                </a:lnTo>
                <a:close/>
              </a:path>
            </a:pathLst>
          </a:cu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1186" b="-444"/>
          <a:stretch>
            <a:fillRect/>
          </a:stretch>
        </p:blipFill>
        <p:spPr>
          <a:xfrm flipH="1">
            <a:off x="11537871" y="5729467"/>
            <a:ext cx="654127" cy="1128531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775815" y="449910"/>
            <a:ext cx="477363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UI</a:t>
            </a:r>
            <a:r>
              <a:rPr lang="zh-CN" altLang="en-US" sz="3600" i="1" spc="600" dirty="0">
                <a:ln w="15875">
                  <a:noFill/>
                </a:ln>
                <a:latin typeface="字魂143号-正酷超级黑" panose="00000500000000000000" pitchFamily="2" charset="-122"/>
                <a:ea typeface="字魂143号-正酷超级黑" panose="00000500000000000000" pitchFamily="2" charset="-122"/>
              </a:rPr>
              <a:t>设计</a:t>
            </a:r>
            <a:endParaRPr lang="zh-CN" altLang="en-US" sz="3600" i="1" spc="600" dirty="0">
              <a:ln w="15875">
                <a:noFill/>
              </a:ln>
              <a:latin typeface="字魂143号-正酷超级黑" panose="00000500000000000000" pitchFamily="2" charset="-122"/>
              <a:ea typeface="字魂143号-正酷超级黑" panose="00000500000000000000" pitchFamily="2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876117" y="1172259"/>
            <a:ext cx="4818627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1570438" y="728946"/>
            <a:ext cx="220177" cy="220177"/>
          </a:xfrm>
          <a:prstGeom prst="ellipse">
            <a:avLst/>
          </a:prstGeom>
          <a:gradFill flip="none" rotWithShape="1">
            <a:gsLst>
              <a:gs pos="0">
                <a:srgbClr val="7CC576"/>
              </a:gs>
              <a:gs pos="100000">
                <a:srgbClr val="2CC867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5995" y="1406525"/>
            <a:ext cx="8489950" cy="53232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3" grpId="0" animBg="1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3553.8456692913387,&quot;width&quot;:3553.8456692913387}"/>
</p:tagLst>
</file>

<file path=ppt/tags/tag2.xml><?xml version="1.0" encoding="utf-8"?>
<p:tagLst xmlns:p="http://schemas.openxmlformats.org/presentationml/2006/main">
  <p:tag name="KSO_WM_UNIT_PLACING_PICTURE_USER_VIEWPORT" val="{&quot;height&quot;:4857.514960629921,&quot;width&quot;:4857.514960629921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7CC576"/>
            </a:gs>
            <a:gs pos="100000">
              <a:srgbClr val="2CC867"/>
            </a:gs>
          </a:gsLst>
          <a:lin ang="2700000" scaled="0"/>
          <a:tileRect/>
        </a:gradFill>
        <a:ln>
          <a:noFill/>
        </a:ln>
      </a:spPr>
      <a:bodyPr wrap="square" rtlCol="0" anchor="ctr">
        <a:noAutofit/>
      </a:bodyPr>
      <a:lstStyle>
        <a:defPPr algn="ctr">
          <a:defRPr sz="2400" dirty="0" smtClean="0">
            <a:solidFill>
              <a:schemeClr val="bg1"/>
            </a:solidFill>
            <a:latin typeface="字魂105号-简雅黑" panose="00000500000000000000" pitchFamily="2" charset="-122"/>
            <a:ea typeface="字魂105号-简雅黑" panose="00000500000000000000" pitchFamily="2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7CC576"/>
            </a:gs>
            <a:gs pos="100000">
              <a:srgbClr val="2CC867"/>
            </a:gs>
          </a:gsLst>
          <a:lin ang="2700000" scaled="0"/>
          <a:tileRect/>
        </a:gradFill>
        <a:ln>
          <a:noFill/>
        </a:ln>
      </a:spPr>
      <a:bodyPr wrap="square" rtlCol="0" anchor="ctr">
        <a:noAutofit/>
      </a:bodyPr>
      <a:lstStyle>
        <a:defPPr algn="ctr">
          <a:defRPr sz="2400" dirty="0" smtClean="0">
            <a:solidFill>
              <a:schemeClr val="bg1"/>
            </a:solidFill>
            <a:latin typeface="字魂105号-简雅黑" panose="00000500000000000000" pitchFamily="2" charset="-122"/>
            <a:ea typeface="字魂105号-简雅黑" panose="00000500000000000000" pitchFamily="2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549</Words>
  <Application>WPS 演示</Application>
  <PresentationFormat>宽屏</PresentationFormat>
  <Paragraphs>104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0" baseType="lpstr">
      <vt:lpstr>Arial</vt:lpstr>
      <vt:lpstr>宋体</vt:lpstr>
      <vt:lpstr>Wingdings</vt:lpstr>
      <vt:lpstr>字魂105号-简雅黑</vt:lpstr>
      <vt:lpstr>字魂143号-正酷超级黑</vt:lpstr>
      <vt:lpstr>楷体</vt:lpstr>
      <vt:lpstr>等线</vt:lpstr>
      <vt:lpstr>微软雅黑</vt:lpstr>
      <vt:lpstr>Arial Unicode MS</vt:lpstr>
      <vt:lpstr>等线 Light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Bing-</dc:creator>
  <cp:lastModifiedBy>提手杨</cp:lastModifiedBy>
  <cp:revision>34</cp:revision>
  <dcterms:created xsi:type="dcterms:W3CDTF">2020-03-02T02:09:00Z</dcterms:created>
  <dcterms:modified xsi:type="dcterms:W3CDTF">2021-04-26T02:56:34Z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2052-11.1.0.10463</vt:lpwstr>
  </property>
  <property fmtid="{D5CDD505-2E9C-101B-9397-08002B2CF9AE}" pid="3" name="ICV">
    <vt:lpwstr>869518B9F33C4260826F7E1514BCB5B4</vt:lpwstr>
  </property>
</Properties>
</file>

<file path=docProps/thumbnail.jpeg>
</file>